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03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59" r:id="rId7"/>
    <p:sldId id="287" r:id="rId8"/>
    <p:sldId id="290" r:id="rId9"/>
    <p:sldId id="288" r:id="rId10"/>
    <p:sldId id="293" r:id="rId11"/>
    <p:sldId id="282" r:id="rId12"/>
    <p:sldId id="280" r:id="rId13"/>
    <p:sldId id="262" r:id="rId14"/>
    <p:sldId id="304" r:id="rId15"/>
    <p:sldId id="298" r:id="rId16"/>
    <p:sldId id="265" r:id="rId17"/>
    <p:sldId id="306" r:id="rId18"/>
    <p:sldId id="286" r:id="rId19"/>
    <p:sldId id="300" r:id="rId20"/>
    <p:sldId id="26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51589A-FBCD-41F8-B2EC-0FCD0F9BED4C}">
          <p14:sldIdLst>
            <p14:sldId id="256"/>
          </p14:sldIdLst>
        </p14:section>
        <p14:section name="Chris" id="{07DF2300-A3B4-4EE4-B611-D02F39AF490D}">
          <p14:sldIdLst>
            <p14:sldId id="257"/>
            <p14:sldId id="259"/>
            <p14:sldId id="287"/>
            <p14:sldId id="290"/>
            <p14:sldId id="288"/>
          </p14:sldIdLst>
        </p14:section>
        <p14:section name="Jaedin" id="{D4536C84-ED90-4CD0-83F8-C85FB763E790}">
          <p14:sldIdLst>
            <p14:sldId id="293"/>
            <p14:sldId id="282"/>
            <p14:sldId id="280"/>
          </p14:sldIdLst>
        </p14:section>
        <p14:section name="Saransh" id="{B9592C41-1D63-4073-84F1-BE44B06D009B}">
          <p14:sldIdLst>
            <p14:sldId id="262"/>
          </p14:sldIdLst>
        </p14:section>
        <p14:section name="Jaedin" id="{04E201AD-9B1C-477A-B9EB-AC1EFDE6A5A8}">
          <p14:sldIdLst/>
        </p14:section>
        <p14:section name="Nabil/Jonny" id="{6C173E49-546F-4A2B-BE9C-E7D492BCEBC2}">
          <p14:sldIdLst>
            <p14:sldId id="304"/>
            <p14:sldId id="298"/>
            <p14:sldId id="265"/>
          </p14:sldIdLst>
        </p14:section>
        <p14:section name="Saransh" id="{F5ED5846-CD28-4F1B-A6BD-24B5C66A2A5F}">
          <p14:sldIdLst>
            <p14:sldId id="306"/>
            <p14:sldId id="286"/>
            <p14:sldId id="300"/>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5D1CD7-F3D5-55F3-7ECF-2BFA762227E6}" name="Chris George" initials="CG" userId="S::georgc9@mcmaster.ca::49477ff7-82c7-4793-ab39-1b4d43fc29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64A2"/>
    <a:srgbClr val="F79646"/>
    <a:srgbClr val="D8D3E0"/>
    <a:srgbClr val="FCDDCF"/>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22873-E267-43FA-9EFE-39590247D436}" v="2443" dt="2025-12-03T03:03:01.934"/>
    <p1510:client id="{35C7B6C4-784F-4B49-B1AA-0410A225D4DF}" v="63" dt="2025-12-03T17:08:58.527"/>
    <p1510:client id="{3A55B861-F364-4FBB-9308-8D25BF585082}" v="218" dt="2025-12-03T19:49:27.032"/>
    <p1510:client id="{658ED391-8225-4430-8F62-1CBCAEFD5067}" v="113" dt="2025-12-03T04:07:47.221"/>
    <p1510:client id="{957643C0-36CE-3E82-9C5C-7CCDA4FBA490}" v="604" dt="2025-12-03T20:43:26.482"/>
    <p1510:client id="{9E48ABDA-6106-3EE2-37B9-A36E20E7CCEC}" v="560" dt="2025-12-03T21:05:49.607"/>
    <p1510:client id="{A925312D-9607-8CA1-9501-1D0CFDE210E3}" v="114" dt="2025-12-03T03:40:22.248"/>
    <p1510:client id="{AC3A75FF-46FA-4C23-B4FD-05C3A06BFEBA}" v="2384" dt="2025-12-03T18:16:57.882"/>
    <p1510:client id="{B89FCC06-9078-4903-AD35-D66B977813E1}" v="278" dt="2025-12-02T23:57:40.044"/>
    <p1510:client id="{C3C807D5-2D03-5E08-C211-BD5994371007}" v="377" dt="2025-12-02T22:47:00.346"/>
    <p1510:client id="{DDA8549A-4C40-8D4E-9B47-492E4EC6D894}" v="3181" dt="2025-12-03T20:35:50.794"/>
    <p1510:client id="{EF446437-8AAB-3645-837A-780C81151575}" v="6" dt="2025-12-03T03:52:19.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194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edin Garces" userId="ba9c97a6-e325-40bb-9b72-b11f336a60a0" providerId="ADAL" clId="{4E91396D-2D4D-4FAC-B1C2-51AADEDE2185}"/>
    <pc:docChg chg="undo custSel addSld delSld modSld sldOrd addSection modSection">
      <pc:chgData name="Jaedin Garces" userId="ba9c97a6-e325-40bb-9b72-b11f336a60a0" providerId="ADAL" clId="{4E91396D-2D4D-4FAC-B1C2-51AADEDE2185}" dt="2025-12-03T18:16:57.882" v="3084"/>
      <pc:docMkLst>
        <pc:docMk/>
      </pc:docMkLst>
      <pc:sldChg chg="addSp delSp modSp mod">
        <pc:chgData name="Jaedin Garces" userId="ba9c97a6-e325-40bb-9b72-b11f336a60a0" providerId="ADAL" clId="{4E91396D-2D4D-4FAC-B1C2-51AADEDE2185}" dt="2025-12-02T19:35:10.852" v="1198"/>
        <pc:sldMkLst>
          <pc:docMk/>
          <pc:sldMk cId="0" sldId="257"/>
        </pc:sldMkLst>
        <pc:spChg chg="add del mod">
          <ac:chgData name="Jaedin Garces" userId="ba9c97a6-e325-40bb-9b72-b11f336a60a0" providerId="ADAL" clId="{4E91396D-2D4D-4FAC-B1C2-51AADEDE2185}" dt="2025-12-02T19:06:02.841" v="942" actId="478"/>
          <ac:spMkLst>
            <pc:docMk/>
            <pc:sldMk cId="0" sldId="257"/>
            <ac:spMk id="3" creationId="{C5D70249-1A17-A03F-0CCA-E76ECCDA4D67}"/>
          </ac:spMkLst>
        </pc:spChg>
        <pc:graphicFrameChg chg="mod modGraphic">
          <ac:chgData name="Jaedin Garces" userId="ba9c97a6-e325-40bb-9b72-b11f336a60a0" providerId="ADAL" clId="{4E91396D-2D4D-4FAC-B1C2-51AADEDE2185}" dt="2025-12-02T19:35:10.852" v="1198"/>
          <ac:graphicFrameMkLst>
            <pc:docMk/>
            <pc:sldMk cId="0" sldId="257"/>
            <ac:graphicFrameMk id="8" creationId="{05D1A40D-DD38-0EF8-4EB5-8996C795A002}"/>
          </ac:graphicFrameMkLst>
        </pc:graphicFrameChg>
      </pc:sldChg>
      <pc:sldChg chg="delSp modSp mod modAnim">
        <pc:chgData name="Jaedin Garces" userId="ba9c97a6-e325-40bb-9b72-b11f336a60a0" providerId="ADAL" clId="{4E91396D-2D4D-4FAC-B1C2-51AADEDE2185}" dt="2025-12-03T06:21:52.369" v="2593" actId="20577"/>
        <pc:sldMkLst>
          <pc:docMk/>
          <pc:sldMk cId="0" sldId="259"/>
        </pc:sldMkLst>
        <pc:spChg chg="mod">
          <ac:chgData name="Jaedin Garces" userId="ba9c97a6-e325-40bb-9b72-b11f336a60a0" providerId="ADAL" clId="{4E91396D-2D4D-4FAC-B1C2-51AADEDE2185}" dt="2025-12-02T19:35:39.570" v="1230" actId="20577"/>
          <ac:spMkLst>
            <pc:docMk/>
            <pc:sldMk cId="0" sldId="259"/>
            <ac:spMk id="2" creationId="{00000000-0000-0000-0000-000000000000}"/>
          </ac:spMkLst>
        </pc:spChg>
        <pc:spChg chg="mod">
          <ac:chgData name="Jaedin Garces" userId="ba9c97a6-e325-40bb-9b72-b11f336a60a0" providerId="ADAL" clId="{4E91396D-2D4D-4FAC-B1C2-51AADEDE2185}" dt="2025-12-03T06:21:52.369" v="2593" actId="20577"/>
          <ac:spMkLst>
            <pc:docMk/>
            <pc:sldMk cId="0" sldId="259"/>
            <ac:spMk id="3" creationId="{00000000-0000-0000-0000-000000000000}"/>
          </ac:spMkLst>
        </pc:spChg>
      </pc:sldChg>
      <pc:sldChg chg="addSp modSp add del mod ord">
        <pc:chgData name="Jaedin Garces" userId="ba9c97a6-e325-40bb-9b72-b11f336a60a0" providerId="ADAL" clId="{4E91396D-2D4D-4FAC-B1C2-51AADEDE2185}" dt="2025-12-02T20:06:45.139" v="1486" actId="47"/>
        <pc:sldMkLst>
          <pc:docMk/>
          <pc:sldMk cId="290204306" sldId="260"/>
        </pc:sldMkLst>
        <pc:spChg chg="mod">
          <ac:chgData name="Jaedin Garces" userId="ba9c97a6-e325-40bb-9b72-b11f336a60a0" providerId="ADAL" clId="{4E91396D-2D4D-4FAC-B1C2-51AADEDE2185}" dt="2025-12-02T20:03:50.047" v="1344" actId="14100"/>
          <ac:spMkLst>
            <pc:docMk/>
            <pc:sldMk cId="290204306" sldId="260"/>
            <ac:spMk id="3" creationId="{00000000-0000-0000-0000-000000000000}"/>
          </ac:spMkLst>
        </pc:spChg>
        <pc:spChg chg="mod">
          <ac:chgData name="Jaedin Garces" userId="ba9c97a6-e325-40bb-9b72-b11f336a60a0" providerId="ADAL" clId="{4E91396D-2D4D-4FAC-B1C2-51AADEDE2185}" dt="2025-12-02T20:03:56.619" v="1345" actId="1076"/>
          <ac:spMkLst>
            <pc:docMk/>
            <pc:sldMk cId="290204306" sldId="260"/>
            <ac:spMk id="6" creationId="{E82E9EEC-1A8C-2FA1-F5DD-02F8E2DB2336}"/>
          </ac:spMkLst>
        </pc:spChg>
        <pc:spChg chg="mod">
          <ac:chgData name="Jaedin Garces" userId="ba9c97a6-e325-40bb-9b72-b11f336a60a0" providerId="ADAL" clId="{4E91396D-2D4D-4FAC-B1C2-51AADEDE2185}" dt="2025-12-02T20:05:07.156" v="1362" actId="207"/>
          <ac:spMkLst>
            <pc:docMk/>
            <pc:sldMk cId="290204306" sldId="260"/>
            <ac:spMk id="14" creationId="{E11474F9-50F5-25C7-1212-4E3643875BC8}"/>
          </ac:spMkLst>
        </pc:spChg>
        <pc:spChg chg="mod">
          <ac:chgData name="Jaedin Garces" userId="ba9c97a6-e325-40bb-9b72-b11f336a60a0" providerId="ADAL" clId="{4E91396D-2D4D-4FAC-B1C2-51AADEDE2185}" dt="2025-12-02T20:05:07.156" v="1362" actId="207"/>
          <ac:spMkLst>
            <pc:docMk/>
            <pc:sldMk cId="290204306" sldId="260"/>
            <ac:spMk id="15" creationId="{9B4C2A95-7415-7911-4D41-E6813C4AF297}"/>
          </ac:spMkLst>
        </pc:spChg>
        <pc:spChg chg="mod">
          <ac:chgData name="Jaedin Garces" userId="ba9c97a6-e325-40bb-9b72-b11f336a60a0" providerId="ADAL" clId="{4E91396D-2D4D-4FAC-B1C2-51AADEDE2185}" dt="2025-12-02T20:03:27.565" v="1343" actId="1076"/>
          <ac:spMkLst>
            <pc:docMk/>
            <pc:sldMk cId="290204306" sldId="260"/>
            <ac:spMk id="19" creationId="{022FB162-29AD-5D13-3034-6FF7B8E405CE}"/>
          </ac:spMkLst>
        </pc:spChg>
        <pc:spChg chg="mod">
          <ac:chgData name="Jaedin Garces" userId="ba9c97a6-e325-40bb-9b72-b11f336a60a0" providerId="ADAL" clId="{4E91396D-2D4D-4FAC-B1C2-51AADEDE2185}" dt="2025-12-02T20:03:56.619" v="1345" actId="1076"/>
          <ac:spMkLst>
            <pc:docMk/>
            <pc:sldMk cId="290204306" sldId="260"/>
            <ac:spMk id="24" creationId="{D9048C86-238E-862D-FFD6-44835D8F70AB}"/>
          </ac:spMkLst>
        </pc:spChg>
        <pc:spChg chg="mod">
          <ac:chgData name="Jaedin Garces" userId="ba9c97a6-e325-40bb-9b72-b11f336a60a0" providerId="ADAL" clId="{4E91396D-2D4D-4FAC-B1C2-51AADEDE2185}" dt="2025-12-02T20:06:01.940" v="1372" actId="1076"/>
          <ac:spMkLst>
            <pc:docMk/>
            <pc:sldMk cId="290204306" sldId="260"/>
            <ac:spMk id="25" creationId="{D2F32581-CAAF-3701-A093-850008389720}"/>
          </ac:spMkLst>
        </pc:spChg>
        <pc:spChg chg="mod">
          <ac:chgData name="Jaedin Garces" userId="ba9c97a6-e325-40bb-9b72-b11f336a60a0" providerId="ADAL" clId="{4E91396D-2D4D-4FAC-B1C2-51AADEDE2185}" dt="2025-12-02T20:03:56.619" v="1345" actId="1076"/>
          <ac:spMkLst>
            <pc:docMk/>
            <pc:sldMk cId="290204306" sldId="260"/>
            <ac:spMk id="26" creationId="{C689B8ED-89F5-95F1-DF7B-40C412842C6F}"/>
          </ac:spMkLst>
        </pc:spChg>
        <pc:spChg chg="mod">
          <ac:chgData name="Jaedin Garces" userId="ba9c97a6-e325-40bb-9b72-b11f336a60a0" providerId="ADAL" clId="{4E91396D-2D4D-4FAC-B1C2-51AADEDE2185}" dt="2025-12-02T20:03:56.619" v="1345" actId="1076"/>
          <ac:spMkLst>
            <pc:docMk/>
            <pc:sldMk cId="290204306" sldId="260"/>
            <ac:spMk id="27" creationId="{73E6F6D6-BF6B-9B06-C24B-996CC041C684}"/>
          </ac:spMkLst>
        </pc:spChg>
        <pc:spChg chg="mod">
          <ac:chgData name="Jaedin Garces" userId="ba9c97a6-e325-40bb-9b72-b11f336a60a0" providerId="ADAL" clId="{4E91396D-2D4D-4FAC-B1C2-51AADEDE2185}" dt="2025-12-02T20:05:58.882" v="1371" actId="1076"/>
          <ac:spMkLst>
            <pc:docMk/>
            <pc:sldMk cId="290204306" sldId="260"/>
            <ac:spMk id="28" creationId="{F6A67B27-B220-DC5E-8F4B-7BB80D3261AB}"/>
          </ac:spMkLst>
        </pc:spChg>
        <pc:spChg chg="mod">
          <ac:chgData name="Jaedin Garces" userId="ba9c97a6-e325-40bb-9b72-b11f336a60a0" providerId="ADAL" clId="{4E91396D-2D4D-4FAC-B1C2-51AADEDE2185}" dt="2025-12-02T20:04:41.892" v="1358" actId="1076"/>
          <ac:spMkLst>
            <pc:docMk/>
            <pc:sldMk cId="290204306" sldId="260"/>
            <ac:spMk id="29" creationId="{EAD408AA-14F0-40DB-ADD1-54DB78200E3E}"/>
          </ac:spMkLst>
        </pc:spChg>
        <pc:cxnChg chg="mod">
          <ac:chgData name="Jaedin Garces" userId="ba9c97a6-e325-40bb-9b72-b11f336a60a0" providerId="ADAL" clId="{4E91396D-2D4D-4FAC-B1C2-51AADEDE2185}" dt="2025-12-02T20:05:21.770" v="1363" actId="208"/>
          <ac:cxnSpMkLst>
            <pc:docMk/>
            <pc:sldMk cId="290204306" sldId="260"/>
            <ac:cxnSpMk id="7" creationId="{99AE38AE-9DB3-3796-6AD5-131C7D0BDB35}"/>
          </ac:cxnSpMkLst>
        </pc:cxnChg>
        <pc:cxnChg chg="mod">
          <ac:chgData name="Jaedin Garces" userId="ba9c97a6-e325-40bb-9b72-b11f336a60a0" providerId="ADAL" clId="{4E91396D-2D4D-4FAC-B1C2-51AADEDE2185}" dt="2025-12-02T20:05:21.770" v="1363" actId="208"/>
          <ac:cxnSpMkLst>
            <pc:docMk/>
            <pc:sldMk cId="290204306" sldId="260"/>
            <ac:cxnSpMk id="8" creationId="{281DFE5B-4C99-DE0C-706B-B9BC840D27DB}"/>
          </ac:cxnSpMkLst>
        </pc:cxnChg>
        <pc:cxnChg chg="mod">
          <ac:chgData name="Jaedin Garces" userId="ba9c97a6-e325-40bb-9b72-b11f336a60a0" providerId="ADAL" clId="{4E91396D-2D4D-4FAC-B1C2-51AADEDE2185}" dt="2025-12-02T20:05:21.770" v="1363" actId="208"/>
          <ac:cxnSpMkLst>
            <pc:docMk/>
            <pc:sldMk cId="290204306" sldId="260"/>
            <ac:cxnSpMk id="9" creationId="{47F49CB7-AA4C-C3C1-6C59-552171181E4D}"/>
          </ac:cxnSpMkLst>
        </pc:cxnChg>
        <pc:cxnChg chg="mod">
          <ac:chgData name="Jaedin Garces" userId="ba9c97a6-e325-40bb-9b72-b11f336a60a0" providerId="ADAL" clId="{4E91396D-2D4D-4FAC-B1C2-51AADEDE2185}" dt="2025-12-02T20:05:38.529" v="1365" actId="208"/>
          <ac:cxnSpMkLst>
            <pc:docMk/>
            <pc:sldMk cId="290204306" sldId="260"/>
            <ac:cxnSpMk id="10" creationId="{5FE923CA-EA52-DA12-CD3C-CE227B6365FF}"/>
          </ac:cxnSpMkLst>
        </pc:cxnChg>
        <pc:cxnChg chg="mod">
          <ac:chgData name="Jaedin Garces" userId="ba9c97a6-e325-40bb-9b72-b11f336a60a0" providerId="ADAL" clId="{4E91396D-2D4D-4FAC-B1C2-51AADEDE2185}" dt="2025-12-02T20:05:21.770" v="1363" actId="208"/>
          <ac:cxnSpMkLst>
            <pc:docMk/>
            <pc:sldMk cId="290204306" sldId="260"/>
            <ac:cxnSpMk id="11" creationId="{A434A10B-3A49-C56B-50E6-0772A2134369}"/>
          </ac:cxnSpMkLst>
        </pc:cxnChg>
        <pc:cxnChg chg="mod">
          <ac:chgData name="Jaedin Garces" userId="ba9c97a6-e325-40bb-9b72-b11f336a60a0" providerId="ADAL" clId="{4E91396D-2D4D-4FAC-B1C2-51AADEDE2185}" dt="2025-12-02T20:05:21.770" v="1363" actId="208"/>
          <ac:cxnSpMkLst>
            <pc:docMk/>
            <pc:sldMk cId="290204306" sldId="260"/>
            <ac:cxnSpMk id="12" creationId="{6F47D4EE-3296-F359-2404-80BBDB3C8A6A}"/>
          </ac:cxnSpMkLst>
        </pc:cxnChg>
        <pc:cxnChg chg="mod">
          <ac:chgData name="Jaedin Garces" userId="ba9c97a6-e325-40bb-9b72-b11f336a60a0" providerId="ADAL" clId="{4E91396D-2D4D-4FAC-B1C2-51AADEDE2185}" dt="2025-12-02T20:05:21.770" v="1363" actId="208"/>
          <ac:cxnSpMkLst>
            <pc:docMk/>
            <pc:sldMk cId="290204306" sldId="260"/>
            <ac:cxnSpMk id="13" creationId="{45687F1A-6E3D-8E9C-549F-09F9D88075A6}"/>
          </ac:cxnSpMkLst>
        </pc:cxnChg>
        <pc:cxnChg chg="mod">
          <ac:chgData name="Jaedin Garces" userId="ba9c97a6-e325-40bb-9b72-b11f336a60a0" providerId="ADAL" clId="{4E91396D-2D4D-4FAC-B1C2-51AADEDE2185}" dt="2025-12-02T20:05:30.964" v="1364" actId="208"/>
          <ac:cxnSpMkLst>
            <pc:docMk/>
            <pc:sldMk cId="290204306" sldId="260"/>
            <ac:cxnSpMk id="16" creationId="{DD09B2CF-5029-F7C1-A7C8-01A114F68B5E}"/>
          </ac:cxnSpMkLst>
        </pc:cxnChg>
        <pc:cxnChg chg="mod">
          <ac:chgData name="Jaedin Garces" userId="ba9c97a6-e325-40bb-9b72-b11f336a60a0" providerId="ADAL" clId="{4E91396D-2D4D-4FAC-B1C2-51AADEDE2185}" dt="2025-12-02T20:05:30.964" v="1364" actId="208"/>
          <ac:cxnSpMkLst>
            <pc:docMk/>
            <pc:sldMk cId="290204306" sldId="260"/>
            <ac:cxnSpMk id="17" creationId="{E10B46FF-4AA9-306A-DA52-97C4A0DB915F}"/>
          </ac:cxnSpMkLst>
        </pc:cxnChg>
        <pc:cxnChg chg="mod">
          <ac:chgData name="Jaedin Garces" userId="ba9c97a6-e325-40bb-9b72-b11f336a60a0" providerId="ADAL" clId="{4E91396D-2D4D-4FAC-B1C2-51AADEDE2185}" dt="2025-12-02T20:05:30.964" v="1364" actId="208"/>
          <ac:cxnSpMkLst>
            <pc:docMk/>
            <pc:sldMk cId="290204306" sldId="260"/>
            <ac:cxnSpMk id="18" creationId="{74BF4F31-276D-7698-F702-60F8DFE33745}"/>
          </ac:cxnSpMkLst>
        </pc:cxnChg>
        <pc:cxnChg chg="mod">
          <ac:chgData name="Jaedin Garces" userId="ba9c97a6-e325-40bb-9b72-b11f336a60a0" providerId="ADAL" clId="{4E91396D-2D4D-4FAC-B1C2-51AADEDE2185}" dt="2025-12-02T20:05:55.784" v="1370" actId="14100"/>
          <ac:cxnSpMkLst>
            <pc:docMk/>
            <pc:sldMk cId="290204306" sldId="260"/>
            <ac:cxnSpMk id="20" creationId="{54CB1A94-98A5-A9C6-F139-EF73A39BDDDC}"/>
          </ac:cxnSpMkLst>
        </pc:cxnChg>
        <pc:cxnChg chg="mod">
          <ac:chgData name="Jaedin Garces" userId="ba9c97a6-e325-40bb-9b72-b11f336a60a0" providerId="ADAL" clId="{4E91396D-2D4D-4FAC-B1C2-51AADEDE2185}" dt="2025-12-02T20:05:54.047" v="1369" actId="14100"/>
          <ac:cxnSpMkLst>
            <pc:docMk/>
            <pc:sldMk cId="290204306" sldId="260"/>
            <ac:cxnSpMk id="21" creationId="{ECA6EB7B-9BC4-DA86-388F-0E5A2074F6BA}"/>
          </ac:cxnSpMkLst>
        </pc:cxnChg>
        <pc:cxnChg chg="mod">
          <ac:chgData name="Jaedin Garces" userId="ba9c97a6-e325-40bb-9b72-b11f336a60a0" providerId="ADAL" clId="{4E91396D-2D4D-4FAC-B1C2-51AADEDE2185}" dt="2025-12-02T20:05:49.500" v="1367" actId="1076"/>
          <ac:cxnSpMkLst>
            <pc:docMk/>
            <pc:sldMk cId="290204306" sldId="260"/>
            <ac:cxnSpMk id="22" creationId="{99690CAC-0CAB-44ED-3087-3ACDEADBE9E6}"/>
          </ac:cxnSpMkLst>
        </pc:cxnChg>
        <pc:cxnChg chg="mod">
          <ac:chgData name="Jaedin Garces" userId="ba9c97a6-e325-40bb-9b72-b11f336a60a0" providerId="ADAL" clId="{4E91396D-2D4D-4FAC-B1C2-51AADEDE2185}" dt="2025-12-02T20:05:51.225" v="1368" actId="14100"/>
          <ac:cxnSpMkLst>
            <pc:docMk/>
            <pc:sldMk cId="290204306" sldId="260"/>
            <ac:cxnSpMk id="23" creationId="{871EBD50-F7B6-EFCA-5910-44B6A97FD503}"/>
          </ac:cxnSpMkLst>
        </pc:cxnChg>
        <pc:cxnChg chg="add mod">
          <ac:chgData name="Jaedin Garces" userId="ba9c97a6-e325-40bb-9b72-b11f336a60a0" providerId="ADAL" clId="{4E91396D-2D4D-4FAC-B1C2-51AADEDE2185}" dt="2025-12-02T20:05:30.964" v="1364" actId="208"/>
          <ac:cxnSpMkLst>
            <pc:docMk/>
            <pc:sldMk cId="290204306" sldId="260"/>
            <ac:cxnSpMk id="30" creationId="{E1E90A0A-6A30-BA64-0384-1E0FB5013970}"/>
          </ac:cxnSpMkLst>
        </pc:cxnChg>
        <pc:cxnChg chg="add mod">
          <ac:chgData name="Jaedin Garces" userId="ba9c97a6-e325-40bb-9b72-b11f336a60a0" providerId="ADAL" clId="{4E91396D-2D4D-4FAC-B1C2-51AADEDE2185}" dt="2025-12-02T20:05:30.964" v="1364" actId="208"/>
          <ac:cxnSpMkLst>
            <pc:docMk/>
            <pc:sldMk cId="290204306" sldId="260"/>
            <ac:cxnSpMk id="32" creationId="{23882847-1CD7-5333-4A44-983C1BC59341}"/>
          </ac:cxnSpMkLst>
        </pc:cxnChg>
        <pc:cxnChg chg="add mod">
          <ac:chgData name="Jaedin Garces" userId="ba9c97a6-e325-40bb-9b72-b11f336a60a0" providerId="ADAL" clId="{4E91396D-2D4D-4FAC-B1C2-51AADEDE2185}" dt="2025-12-02T20:05:30.964" v="1364" actId="208"/>
          <ac:cxnSpMkLst>
            <pc:docMk/>
            <pc:sldMk cId="290204306" sldId="260"/>
            <ac:cxnSpMk id="33" creationId="{C15A3B10-70DF-E687-57EE-3FCEA04F5279}"/>
          </ac:cxnSpMkLst>
        </pc:cxnChg>
      </pc:sldChg>
      <pc:sldChg chg="addSp delSp modSp mod">
        <pc:chgData name="Jaedin Garces" userId="ba9c97a6-e325-40bb-9b72-b11f336a60a0" providerId="ADAL" clId="{4E91396D-2D4D-4FAC-B1C2-51AADEDE2185}" dt="2025-11-27T18:14:05.475" v="127" actId="21"/>
        <pc:sldMkLst>
          <pc:docMk/>
          <pc:sldMk cId="0" sldId="263"/>
        </pc:sldMkLst>
      </pc:sldChg>
      <pc:sldChg chg="modSp mod">
        <pc:chgData name="Jaedin Garces" userId="ba9c97a6-e325-40bb-9b72-b11f336a60a0" providerId="ADAL" clId="{4E91396D-2D4D-4FAC-B1C2-51AADEDE2185}" dt="2025-12-02T18:10:25.433" v="806" actId="1038"/>
        <pc:sldMkLst>
          <pc:docMk/>
          <pc:sldMk cId="0" sldId="265"/>
        </pc:sldMkLst>
        <pc:picChg chg="mod">
          <ac:chgData name="Jaedin Garces" userId="ba9c97a6-e325-40bb-9b72-b11f336a60a0" providerId="ADAL" clId="{4E91396D-2D4D-4FAC-B1C2-51AADEDE2185}" dt="2025-12-02T18:10:25.433" v="806" actId="1038"/>
          <ac:picMkLst>
            <pc:docMk/>
            <pc:sldMk cId="0" sldId="265"/>
            <ac:picMk id="6" creationId="{6CDFB651-6D53-7C73-6151-DD4503531553}"/>
          </ac:picMkLst>
        </pc:picChg>
      </pc:sldChg>
      <pc:sldChg chg="addSp delSp modSp add del mod">
        <pc:chgData name="Jaedin Garces" userId="ba9c97a6-e325-40bb-9b72-b11f336a60a0" providerId="ADAL" clId="{4E91396D-2D4D-4FAC-B1C2-51AADEDE2185}" dt="2025-12-02T22:56:10.454" v="1783" actId="47"/>
        <pc:sldMkLst>
          <pc:docMk/>
          <pc:sldMk cId="3618321274" sldId="277"/>
        </pc:sldMkLst>
      </pc:sldChg>
      <pc:sldChg chg="addSp delSp modSp del mod ord">
        <pc:chgData name="Jaedin Garces" userId="ba9c97a6-e325-40bb-9b72-b11f336a60a0" providerId="ADAL" clId="{4E91396D-2D4D-4FAC-B1C2-51AADEDE2185}" dt="2025-12-02T22:56:09.643" v="1782" actId="47"/>
        <pc:sldMkLst>
          <pc:docMk/>
          <pc:sldMk cId="2536112990" sldId="279"/>
        </pc:sldMkLst>
      </pc:sldChg>
      <pc:sldChg chg="addSp delSp modSp add mod ord">
        <pc:chgData name="Jaedin Garces" userId="ba9c97a6-e325-40bb-9b72-b11f336a60a0" providerId="ADAL" clId="{4E91396D-2D4D-4FAC-B1C2-51AADEDE2185}" dt="2025-12-03T17:05:08.732" v="2598"/>
        <pc:sldMkLst>
          <pc:docMk/>
          <pc:sldMk cId="81891458" sldId="280"/>
        </pc:sldMkLst>
        <pc:spChg chg="mod">
          <ac:chgData name="Jaedin Garces" userId="ba9c97a6-e325-40bb-9b72-b11f336a60a0" providerId="ADAL" clId="{4E91396D-2D4D-4FAC-B1C2-51AADEDE2185}" dt="2025-11-27T18:25:34.790" v="169" actId="20577"/>
          <ac:spMkLst>
            <pc:docMk/>
            <pc:sldMk cId="81891458" sldId="280"/>
            <ac:spMk id="2" creationId="{B55F5D05-2EBC-C4F4-6E11-F582058B68E1}"/>
          </ac:spMkLst>
        </pc:spChg>
        <pc:spChg chg="add mod">
          <ac:chgData name="Jaedin Garces" userId="ba9c97a6-e325-40bb-9b72-b11f336a60a0" providerId="ADAL" clId="{4E91396D-2D4D-4FAC-B1C2-51AADEDE2185}" dt="2025-12-02T23:18:02.639" v="1932" actId="113"/>
          <ac:spMkLst>
            <pc:docMk/>
            <pc:sldMk cId="81891458" sldId="280"/>
            <ac:spMk id="3" creationId="{3F1FAECE-A239-54B7-B3F8-E23DB814FC02}"/>
          </ac:spMkLst>
        </pc:spChg>
        <pc:spChg chg="mod">
          <ac:chgData name="Jaedin Garces" userId="ba9c97a6-e325-40bb-9b72-b11f336a60a0" providerId="ADAL" clId="{4E91396D-2D4D-4FAC-B1C2-51AADEDE2185}" dt="2025-12-02T19:40:51.038" v="1243" actId="1076"/>
          <ac:spMkLst>
            <pc:docMk/>
            <pc:sldMk cId="81891458" sldId="280"/>
            <ac:spMk id="4" creationId="{69C92209-B56B-5757-3FFD-B240ADDDF9B6}"/>
          </ac:spMkLst>
        </pc:spChg>
        <pc:spChg chg="add mod">
          <ac:chgData name="Jaedin Garces" userId="ba9c97a6-e325-40bb-9b72-b11f336a60a0" providerId="ADAL" clId="{4E91396D-2D4D-4FAC-B1C2-51AADEDE2185}" dt="2025-12-02T23:18:00.503" v="1931" actId="113"/>
          <ac:spMkLst>
            <pc:docMk/>
            <pc:sldMk cId="81891458" sldId="280"/>
            <ac:spMk id="5" creationId="{15BD40EA-FC75-275E-E640-21963FB489E6}"/>
          </ac:spMkLst>
        </pc:spChg>
        <pc:spChg chg="add mod">
          <ac:chgData name="Jaedin Garces" userId="ba9c97a6-e325-40bb-9b72-b11f336a60a0" providerId="ADAL" clId="{4E91396D-2D4D-4FAC-B1C2-51AADEDE2185}" dt="2025-12-02T23:17:58.207" v="1930" actId="113"/>
          <ac:spMkLst>
            <pc:docMk/>
            <pc:sldMk cId="81891458" sldId="280"/>
            <ac:spMk id="6" creationId="{ABD3ACED-FA82-E064-5FE9-6B6C60D2C695}"/>
          </ac:spMkLst>
        </pc:spChg>
        <pc:spChg chg="add mod">
          <ac:chgData name="Jaedin Garces" userId="ba9c97a6-e325-40bb-9b72-b11f336a60a0" providerId="ADAL" clId="{4E91396D-2D4D-4FAC-B1C2-51AADEDE2185}" dt="2025-11-27T18:35:21.428" v="379" actId="1076"/>
          <ac:spMkLst>
            <pc:docMk/>
            <pc:sldMk cId="81891458" sldId="280"/>
            <ac:spMk id="7" creationId="{D1F77536-6F36-5DD9-74DF-90660F516360}"/>
          </ac:spMkLst>
        </pc:spChg>
        <pc:spChg chg="add mod">
          <ac:chgData name="Jaedin Garces" userId="ba9c97a6-e325-40bb-9b72-b11f336a60a0" providerId="ADAL" clId="{4E91396D-2D4D-4FAC-B1C2-51AADEDE2185}" dt="2025-12-02T23:18:09.687" v="1934" actId="113"/>
          <ac:spMkLst>
            <pc:docMk/>
            <pc:sldMk cId="81891458" sldId="280"/>
            <ac:spMk id="8" creationId="{EC299BBB-3E72-B6AA-0D81-990E0AA7FF39}"/>
          </ac:spMkLst>
        </pc:spChg>
        <pc:spChg chg="add mod">
          <ac:chgData name="Jaedin Garces" userId="ba9c97a6-e325-40bb-9b72-b11f336a60a0" providerId="ADAL" clId="{4E91396D-2D4D-4FAC-B1C2-51AADEDE2185}" dt="2025-12-02T23:18:13.753" v="1936" actId="207"/>
          <ac:spMkLst>
            <pc:docMk/>
            <pc:sldMk cId="81891458" sldId="280"/>
            <ac:spMk id="9" creationId="{7BE414C9-381A-E697-6BCE-AE0D56CC0DFA}"/>
          </ac:spMkLst>
        </pc:spChg>
        <pc:spChg chg="add mod">
          <ac:chgData name="Jaedin Garces" userId="ba9c97a6-e325-40bb-9b72-b11f336a60a0" providerId="ADAL" clId="{4E91396D-2D4D-4FAC-B1C2-51AADEDE2185}" dt="2025-12-02T23:17:42.601" v="1926" actId="1076"/>
          <ac:spMkLst>
            <pc:docMk/>
            <pc:sldMk cId="81891458" sldId="280"/>
            <ac:spMk id="10" creationId="{134C7A1B-DAA7-35AA-FE4E-505E58CF8691}"/>
          </ac:spMkLst>
        </pc:spChg>
        <pc:spChg chg="add mod">
          <ac:chgData name="Jaedin Garces" userId="ba9c97a6-e325-40bb-9b72-b11f336a60a0" providerId="ADAL" clId="{4E91396D-2D4D-4FAC-B1C2-51AADEDE2185}" dt="2025-11-27T18:36:54.103" v="414" actId="207"/>
          <ac:spMkLst>
            <pc:docMk/>
            <pc:sldMk cId="81891458" sldId="280"/>
            <ac:spMk id="18" creationId="{7352309A-001D-1F8D-728F-A18A610E9D45}"/>
          </ac:spMkLst>
        </pc:spChg>
        <pc:spChg chg="add mod">
          <ac:chgData name="Jaedin Garces" userId="ba9c97a6-e325-40bb-9b72-b11f336a60a0" providerId="ADAL" clId="{4E91396D-2D4D-4FAC-B1C2-51AADEDE2185}" dt="2025-11-27T18:35:24.076" v="380" actId="1076"/>
          <ac:spMkLst>
            <pc:docMk/>
            <pc:sldMk cId="81891458" sldId="280"/>
            <ac:spMk id="38" creationId="{BCB3B12C-6890-1259-F99A-C84EE35569FA}"/>
          </ac:spMkLst>
        </pc:spChg>
        <pc:spChg chg="add mod">
          <ac:chgData name="Jaedin Garces" userId="ba9c97a6-e325-40bb-9b72-b11f336a60a0" providerId="ADAL" clId="{4E91396D-2D4D-4FAC-B1C2-51AADEDE2185}" dt="2025-11-27T18:35:33.289" v="384" actId="1076"/>
          <ac:spMkLst>
            <pc:docMk/>
            <pc:sldMk cId="81891458" sldId="280"/>
            <ac:spMk id="1027" creationId="{CE54598E-BF6E-9D5F-C420-CBA6BD85FBBD}"/>
          </ac:spMkLst>
        </pc:spChg>
        <pc:spChg chg="add mod">
          <ac:chgData name="Jaedin Garces" userId="ba9c97a6-e325-40bb-9b72-b11f336a60a0" providerId="ADAL" clId="{4E91396D-2D4D-4FAC-B1C2-51AADEDE2185}" dt="2025-11-27T18:35:49.283" v="398" actId="1076"/>
          <ac:spMkLst>
            <pc:docMk/>
            <pc:sldMk cId="81891458" sldId="280"/>
            <ac:spMk id="1028" creationId="{A56CB52D-A360-FD7D-69DC-5A34253419DC}"/>
          </ac:spMkLst>
        </pc:spChg>
        <pc:spChg chg="add mod">
          <ac:chgData name="Jaedin Garces" userId="ba9c97a6-e325-40bb-9b72-b11f336a60a0" providerId="ADAL" clId="{4E91396D-2D4D-4FAC-B1C2-51AADEDE2185}" dt="2025-11-27T18:36:00.724" v="406" actId="1076"/>
          <ac:spMkLst>
            <pc:docMk/>
            <pc:sldMk cId="81891458" sldId="280"/>
            <ac:spMk id="1029" creationId="{8BDBC6FD-724A-0368-5122-CF7FFEBF7766}"/>
          </ac:spMkLst>
        </pc:spChg>
        <pc:spChg chg="add mod">
          <ac:chgData name="Jaedin Garces" userId="ba9c97a6-e325-40bb-9b72-b11f336a60a0" providerId="ADAL" clId="{4E91396D-2D4D-4FAC-B1C2-51AADEDE2185}" dt="2025-11-27T18:36:09.186" v="410" actId="20577"/>
          <ac:spMkLst>
            <pc:docMk/>
            <pc:sldMk cId="81891458" sldId="280"/>
            <ac:spMk id="1030" creationId="{77422475-CAC9-BC99-7017-2F64347AD337}"/>
          </ac:spMkLst>
        </pc:spChg>
        <pc:spChg chg="add mod">
          <ac:chgData name="Jaedin Garces" userId="ba9c97a6-e325-40bb-9b72-b11f336a60a0" providerId="ADAL" clId="{4E91396D-2D4D-4FAC-B1C2-51AADEDE2185}" dt="2025-11-27T18:37:38.920" v="442" actId="1076"/>
          <ac:spMkLst>
            <pc:docMk/>
            <pc:sldMk cId="81891458" sldId="280"/>
            <ac:spMk id="1032" creationId="{45D18C40-153E-A282-1052-810B70B14707}"/>
          </ac:spMkLst>
        </pc:spChg>
        <pc:spChg chg="add mod">
          <ac:chgData name="Jaedin Garces" userId="ba9c97a6-e325-40bb-9b72-b11f336a60a0" providerId="ADAL" clId="{4E91396D-2D4D-4FAC-B1C2-51AADEDE2185}" dt="2025-11-27T18:39:38.567" v="469" actId="1076"/>
          <ac:spMkLst>
            <pc:docMk/>
            <pc:sldMk cId="81891458" sldId="280"/>
            <ac:spMk id="1048" creationId="{DF5EEA5B-7A00-C17A-F33A-1E5F65922BEE}"/>
          </ac:spMkLst>
        </pc:spChg>
        <pc:spChg chg="add mod">
          <ac:chgData name="Jaedin Garces" userId="ba9c97a6-e325-40bb-9b72-b11f336a60a0" providerId="ADAL" clId="{4E91396D-2D4D-4FAC-B1C2-51AADEDE2185}" dt="2025-11-27T18:38:35.686" v="463" actId="1076"/>
          <ac:spMkLst>
            <pc:docMk/>
            <pc:sldMk cId="81891458" sldId="280"/>
            <ac:spMk id="1050" creationId="{765CBD3E-5A18-7DC6-5829-F02CA43AA450}"/>
          </ac:spMkLst>
        </pc:spChg>
        <pc:spChg chg="add mod">
          <ac:chgData name="Jaedin Garces" userId="ba9c97a6-e325-40bb-9b72-b11f336a60a0" providerId="ADAL" clId="{4E91396D-2D4D-4FAC-B1C2-51AADEDE2185}" dt="2025-11-27T18:39:36.381" v="468" actId="1076"/>
          <ac:spMkLst>
            <pc:docMk/>
            <pc:sldMk cId="81891458" sldId="280"/>
            <ac:spMk id="1051" creationId="{FC04D91C-849F-5ED8-374F-A1A31EAE4230}"/>
          </ac:spMkLst>
        </pc:spChg>
        <pc:spChg chg="add mod">
          <ac:chgData name="Jaedin Garces" userId="ba9c97a6-e325-40bb-9b72-b11f336a60a0" providerId="ADAL" clId="{4E91396D-2D4D-4FAC-B1C2-51AADEDE2185}" dt="2025-11-27T18:39:44.336" v="473" actId="20577"/>
          <ac:spMkLst>
            <pc:docMk/>
            <pc:sldMk cId="81891458" sldId="280"/>
            <ac:spMk id="1052" creationId="{DA038B1D-D000-FD78-0C21-5A8AE0FE25BA}"/>
          </ac:spMkLst>
        </pc:spChg>
        <pc:spChg chg="add mod">
          <ac:chgData name="Jaedin Garces" userId="ba9c97a6-e325-40bb-9b72-b11f336a60a0" providerId="ADAL" clId="{4E91396D-2D4D-4FAC-B1C2-51AADEDE2185}" dt="2025-11-27T18:40:19.656" v="495" actId="1076"/>
          <ac:spMkLst>
            <pc:docMk/>
            <pc:sldMk cId="81891458" sldId="280"/>
            <ac:spMk id="1056" creationId="{A44EEF16-D5FD-51D5-4DD0-39B994390D08}"/>
          </ac:spMkLst>
        </pc:spChg>
        <pc:cxnChg chg="add mod">
          <ac:chgData name="Jaedin Garces" userId="ba9c97a6-e325-40bb-9b72-b11f336a60a0" providerId="ADAL" clId="{4E91396D-2D4D-4FAC-B1C2-51AADEDE2185}" dt="2025-11-27T18:35:21.428" v="379" actId="1076"/>
          <ac:cxnSpMkLst>
            <pc:docMk/>
            <pc:sldMk cId="81891458" sldId="280"/>
            <ac:cxnSpMk id="13" creationId="{55FE862A-A8B7-A81B-A635-AE92323DB145}"/>
          </ac:cxnSpMkLst>
        </pc:cxnChg>
        <pc:cxnChg chg="add mod">
          <ac:chgData name="Jaedin Garces" userId="ba9c97a6-e325-40bb-9b72-b11f336a60a0" providerId="ADAL" clId="{4E91396D-2D4D-4FAC-B1C2-51AADEDE2185}" dt="2025-11-27T18:33:00.997" v="321" actId="1076"/>
          <ac:cxnSpMkLst>
            <pc:docMk/>
            <pc:sldMk cId="81891458" sldId="280"/>
            <ac:cxnSpMk id="26" creationId="{A1C8126B-94BA-956D-4BCC-D9458833A63E}"/>
          </ac:cxnSpMkLst>
        </pc:cxnChg>
        <pc:cxnChg chg="add mod">
          <ac:chgData name="Jaedin Garces" userId="ba9c97a6-e325-40bb-9b72-b11f336a60a0" providerId="ADAL" clId="{4E91396D-2D4D-4FAC-B1C2-51AADEDE2185}" dt="2025-11-27T18:35:21.428" v="379" actId="1076"/>
          <ac:cxnSpMkLst>
            <pc:docMk/>
            <pc:sldMk cId="81891458" sldId="280"/>
            <ac:cxnSpMk id="27" creationId="{17577DD6-D4C7-DB14-72F9-4AA6EF6E8B11}"/>
          </ac:cxnSpMkLst>
        </pc:cxnChg>
        <pc:cxnChg chg="add mod">
          <ac:chgData name="Jaedin Garces" userId="ba9c97a6-e325-40bb-9b72-b11f336a60a0" providerId="ADAL" clId="{4E91396D-2D4D-4FAC-B1C2-51AADEDE2185}" dt="2025-11-27T18:33:07.106" v="325" actId="1076"/>
          <ac:cxnSpMkLst>
            <pc:docMk/>
            <pc:sldMk cId="81891458" sldId="280"/>
            <ac:cxnSpMk id="28" creationId="{13E35F05-EFAF-D6B7-97A6-4B484E6404A4}"/>
          </ac:cxnSpMkLst>
        </pc:cxnChg>
        <pc:cxnChg chg="add mod">
          <ac:chgData name="Jaedin Garces" userId="ba9c97a6-e325-40bb-9b72-b11f336a60a0" providerId="ADAL" clId="{4E91396D-2D4D-4FAC-B1C2-51AADEDE2185}" dt="2025-11-27T18:33:07.106" v="325" actId="1076"/>
          <ac:cxnSpMkLst>
            <pc:docMk/>
            <pc:sldMk cId="81891458" sldId="280"/>
            <ac:cxnSpMk id="29" creationId="{FF631A09-2627-A8DD-2D8C-40791230DE89}"/>
          </ac:cxnSpMkLst>
        </pc:cxnChg>
        <pc:cxnChg chg="add mod">
          <ac:chgData name="Jaedin Garces" userId="ba9c97a6-e325-40bb-9b72-b11f336a60a0" providerId="ADAL" clId="{4E91396D-2D4D-4FAC-B1C2-51AADEDE2185}" dt="2025-11-27T18:33:11.127" v="327" actId="1076"/>
          <ac:cxnSpMkLst>
            <pc:docMk/>
            <pc:sldMk cId="81891458" sldId="280"/>
            <ac:cxnSpMk id="30" creationId="{F84EF58A-E83D-0305-4F31-184A30E3191C}"/>
          </ac:cxnSpMkLst>
        </pc:cxnChg>
        <pc:cxnChg chg="add mod">
          <ac:chgData name="Jaedin Garces" userId="ba9c97a6-e325-40bb-9b72-b11f336a60a0" providerId="ADAL" clId="{4E91396D-2D4D-4FAC-B1C2-51AADEDE2185}" dt="2025-11-27T18:33:11.127" v="327" actId="1076"/>
          <ac:cxnSpMkLst>
            <pc:docMk/>
            <pc:sldMk cId="81891458" sldId="280"/>
            <ac:cxnSpMk id="31" creationId="{61743AC0-DE75-B6C3-042C-3AF4051E28BF}"/>
          </ac:cxnSpMkLst>
        </pc:cxnChg>
        <pc:cxnChg chg="add mod">
          <ac:chgData name="Jaedin Garces" userId="ba9c97a6-e325-40bb-9b72-b11f336a60a0" providerId="ADAL" clId="{4E91396D-2D4D-4FAC-B1C2-51AADEDE2185}" dt="2025-11-27T18:35:21.428" v="379" actId="1076"/>
          <ac:cxnSpMkLst>
            <pc:docMk/>
            <pc:sldMk cId="81891458" sldId="280"/>
            <ac:cxnSpMk id="32" creationId="{3DB413A7-6258-1DD1-DA0E-600E5673BCA7}"/>
          </ac:cxnSpMkLst>
        </pc:cxnChg>
        <pc:cxnChg chg="add mod">
          <ac:chgData name="Jaedin Garces" userId="ba9c97a6-e325-40bb-9b72-b11f336a60a0" providerId="ADAL" clId="{4E91396D-2D4D-4FAC-B1C2-51AADEDE2185}" dt="2025-11-27T18:34:16.549" v="354" actId="14100"/>
          <ac:cxnSpMkLst>
            <pc:docMk/>
            <pc:sldMk cId="81891458" sldId="280"/>
            <ac:cxnSpMk id="33" creationId="{9A13F2E3-0978-2211-5684-8E22DE8DF290}"/>
          </ac:cxnSpMkLst>
        </pc:cxnChg>
        <pc:cxnChg chg="add mod">
          <ac:chgData name="Jaedin Garces" userId="ba9c97a6-e325-40bb-9b72-b11f336a60a0" providerId="ADAL" clId="{4E91396D-2D4D-4FAC-B1C2-51AADEDE2185}" dt="2025-11-27T18:34:03.302" v="347" actId="14100"/>
          <ac:cxnSpMkLst>
            <pc:docMk/>
            <pc:sldMk cId="81891458" sldId="280"/>
            <ac:cxnSpMk id="34" creationId="{8F743CC8-5D66-5698-498F-C2625EEB5FBA}"/>
          </ac:cxnSpMkLst>
        </pc:cxnChg>
        <pc:cxnChg chg="add mod">
          <ac:chgData name="Jaedin Garces" userId="ba9c97a6-e325-40bb-9b72-b11f336a60a0" providerId="ADAL" clId="{4E91396D-2D4D-4FAC-B1C2-51AADEDE2185}" dt="2025-11-27T18:34:08.239" v="349" actId="14100"/>
          <ac:cxnSpMkLst>
            <pc:docMk/>
            <pc:sldMk cId="81891458" sldId="280"/>
            <ac:cxnSpMk id="36" creationId="{94B4F51C-2600-D435-F8FB-A3FD08091226}"/>
          </ac:cxnSpMkLst>
        </pc:cxnChg>
        <pc:cxnChg chg="add mod">
          <ac:chgData name="Jaedin Garces" userId="ba9c97a6-e325-40bb-9b72-b11f336a60a0" providerId="ADAL" clId="{4E91396D-2D4D-4FAC-B1C2-51AADEDE2185}" dt="2025-11-27T18:34:10.496" v="350" actId="1076"/>
          <ac:cxnSpMkLst>
            <pc:docMk/>
            <pc:sldMk cId="81891458" sldId="280"/>
            <ac:cxnSpMk id="37" creationId="{6FB8AC4E-E915-8DF3-A969-7516786B4B33}"/>
          </ac:cxnSpMkLst>
        </pc:cxnChg>
        <pc:cxnChg chg="add mod">
          <ac:chgData name="Jaedin Garces" userId="ba9c97a6-e325-40bb-9b72-b11f336a60a0" providerId="ADAL" clId="{4E91396D-2D4D-4FAC-B1C2-51AADEDE2185}" dt="2025-11-27T18:34:42.777" v="366" actId="14100"/>
          <ac:cxnSpMkLst>
            <pc:docMk/>
            <pc:sldMk cId="81891458" sldId="280"/>
            <ac:cxnSpMk id="39" creationId="{36E9E603-6006-A7EE-0264-DBA3882D3588}"/>
          </ac:cxnSpMkLst>
        </pc:cxnChg>
        <pc:cxnChg chg="add mod">
          <ac:chgData name="Jaedin Garces" userId="ba9c97a6-e325-40bb-9b72-b11f336a60a0" providerId="ADAL" clId="{4E91396D-2D4D-4FAC-B1C2-51AADEDE2185}" dt="2025-11-27T18:34:22.704" v="357" actId="14100"/>
          <ac:cxnSpMkLst>
            <pc:docMk/>
            <pc:sldMk cId="81891458" sldId="280"/>
            <ac:cxnSpMk id="49" creationId="{C4FB0E89-6589-35A7-3805-286CEACC4FAD}"/>
          </ac:cxnSpMkLst>
        </pc:cxnChg>
        <pc:cxnChg chg="add mod">
          <ac:chgData name="Jaedin Garces" userId="ba9c97a6-e325-40bb-9b72-b11f336a60a0" providerId="ADAL" clId="{4E91396D-2D4D-4FAC-B1C2-51AADEDE2185}" dt="2025-11-27T18:36:34.987" v="412" actId="14100"/>
          <ac:cxnSpMkLst>
            <pc:docMk/>
            <pc:sldMk cId="81891458" sldId="280"/>
            <ac:cxnSpMk id="52" creationId="{CED0A9F2-7B78-52C9-9C67-27DDEA56F676}"/>
          </ac:cxnSpMkLst>
        </pc:cxnChg>
        <pc:cxnChg chg="add mod">
          <ac:chgData name="Jaedin Garces" userId="ba9c97a6-e325-40bb-9b72-b11f336a60a0" providerId="ADAL" clId="{4E91396D-2D4D-4FAC-B1C2-51AADEDE2185}" dt="2025-11-27T18:34:46.281" v="368" actId="14100"/>
          <ac:cxnSpMkLst>
            <pc:docMk/>
            <pc:sldMk cId="81891458" sldId="280"/>
            <ac:cxnSpMk id="54" creationId="{49ACE6E7-C5A8-BE7F-9908-9E1930B13C71}"/>
          </ac:cxnSpMkLst>
        </pc:cxnChg>
        <pc:cxnChg chg="add mod">
          <ac:chgData name="Jaedin Garces" userId="ba9c97a6-e325-40bb-9b72-b11f336a60a0" providerId="ADAL" clId="{4E91396D-2D4D-4FAC-B1C2-51AADEDE2185}" dt="2025-11-27T18:35:28.946" v="382" actId="14100"/>
          <ac:cxnSpMkLst>
            <pc:docMk/>
            <pc:sldMk cId="81891458" sldId="280"/>
            <ac:cxnSpMk id="59" creationId="{721016E2-4BEF-51EC-F6EE-4DFF7CFC464F}"/>
          </ac:cxnSpMkLst>
        </pc:cxnChg>
        <pc:cxnChg chg="add mod ord">
          <ac:chgData name="Jaedin Garces" userId="ba9c97a6-e325-40bb-9b72-b11f336a60a0" providerId="ADAL" clId="{4E91396D-2D4D-4FAC-B1C2-51AADEDE2185}" dt="2025-11-27T18:40:09.267" v="479" actId="14100"/>
          <ac:cxnSpMkLst>
            <pc:docMk/>
            <pc:sldMk cId="81891458" sldId="280"/>
            <ac:cxnSpMk id="1054" creationId="{208CDDC9-FC70-0529-6828-AEF1ADFFA227}"/>
          </ac:cxnSpMkLst>
        </pc:cxnChg>
      </pc:sldChg>
      <pc:sldChg chg="modSp add del mod">
        <pc:chgData name="Jaedin Garces" userId="ba9c97a6-e325-40bb-9b72-b11f336a60a0" providerId="ADAL" clId="{4E91396D-2D4D-4FAC-B1C2-51AADEDE2185}" dt="2025-12-02T20:42:00.324" v="1609" actId="47"/>
        <pc:sldMkLst>
          <pc:docMk/>
          <pc:sldMk cId="2860724619" sldId="281"/>
        </pc:sldMkLst>
        <pc:spChg chg="mod">
          <ac:chgData name="Jaedin Garces" userId="ba9c97a6-e325-40bb-9b72-b11f336a60a0" providerId="ADAL" clId="{4E91396D-2D4D-4FAC-B1C2-51AADEDE2185}" dt="2025-12-02T20:07:11.145" v="1557" actId="20577"/>
          <ac:spMkLst>
            <pc:docMk/>
            <pc:sldMk cId="2860724619" sldId="281"/>
            <ac:spMk id="2" creationId="{6DFF5131-3840-C269-3EB8-4AC8D355647E}"/>
          </ac:spMkLst>
        </pc:spChg>
        <pc:spChg chg="mod">
          <ac:chgData name="Jaedin Garces" userId="ba9c97a6-e325-40bb-9b72-b11f336a60a0" providerId="ADAL" clId="{4E91396D-2D4D-4FAC-B1C2-51AADEDE2185}" dt="2025-12-02T20:07:45.042" v="1561" actId="20577"/>
          <ac:spMkLst>
            <pc:docMk/>
            <pc:sldMk cId="2860724619" sldId="281"/>
            <ac:spMk id="3" creationId="{4906DC65-008B-48BC-4A1C-E92C6A9FD2B2}"/>
          </ac:spMkLst>
        </pc:spChg>
        <pc:picChg chg="mod">
          <ac:chgData name="Jaedin Garces" userId="ba9c97a6-e325-40bb-9b72-b11f336a60a0" providerId="ADAL" clId="{4E91396D-2D4D-4FAC-B1C2-51AADEDE2185}" dt="2025-12-02T20:07:46.885" v="1562" actId="1076"/>
          <ac:picMkLst>
            <pc:docMk/>
            <pc:sldMk cId="2860724619" sldId="281"/>
            <ac:picMk id="5" creationId="{12DFE45B-9DF1-BC64-8450-82455A628F86}"/>
          </ac:picMkLst>
        </pc:picChg>
      </pc:sldChg>
      <pc:sldChg chg="ord">
        <pc:chgData name="Jaedin Garces" userId="ba9c97a6-e325-40bb-9b72-b11f336a60a0" providerId="ADAL" clId="{4E91396D-2D4D-4FAC-B1C2-51AADEDE2185}" dt="2025-12-03T02:33:16.633" v="2233"/>
        <pc:sldMkLst>
          <pc:docMk/>
          <pc:sldMk cId="2697257069" sldId="282"/>
        </pc:sldMkLst>
      </pc:sldChg>
      <pc:sldChg chg="addSp delSp modSp mod">
        <pc:chgData name="Jaedin Garces" userId="ba9c97a6-e325-40bb-9b72-b11f336a60a0" providerId="ADAL" clId="{4E91396D-2D4D-4FAC-B1C2-51AADEDE2185}" dt="2025-12-03T18:16:57.882" v="3084"/>
        <pc:sldMkLst>
          <pc:docMk/>
          <pc:sldMk cId="271603842" sldId="285"/>
        </pc:sldMkLst>
        <pc:graphicFrameChg chg="add mod modGraphic">
          <ac:chgData name="Jaedin Garces" userId="ba9c97a6-e325-40bb-9b72-b11f336a60a0" providerId="ADAL" clId="{4E91396D-2D4D-4FAC-B1C2-51AADEDE2185}" dt="2025-12-03T18:16:57.882" v="3084"/>
          <ac:graphicFrameMkLst>
            <pc:docMk/>
            <pc:sldMk cId="271603842" sldId="285"/>
            <ac:graphicFrameMk id="3" creationId="{5A51EE93-A811-3B61-D228-440A04BB6AAB}"/>
          </ac:graphicFrameMkLst>
        </pc:graphicFrameChg>
        <pc:graphicFrameChg chg="modGraphic">
          <ac:chgData name="Jaedin Garces" userId="ba9c97a6-e325-40bb-9b72-b11f336a60a0" providerId="ADAL" clId="{4E91396D-2D4D-4FAC-B1C2-51AADEDE2185}" dt="2025-12-03T18:14:35.630" v="3005" actId="12385"/>
          <ac:graphicFrameMkLst>
            <pc:docMk/>
            <pc:sldMk cId="271603842" sldId="285"/>
            <ac:graphicFrameMk id="7" creationId="{A8E1B629-771D-3F00-2C9E-3C4C49F1E014}"/>
          </ac:graphicFrameMkLst>
        </pc:graphicFrameChg>
        <pc:graphicFrameChg chg="mod modGraphic">
          <ac:chgData name="Jaedin Garces" userId="ba9c97a6-e325-40bb-9b72-b11f336a60a0" providerId="ADAL" clId="{4E91396D-2D4D-4FAC-B1C2-51AADEDE2185}" dt="2025-12-03T18:14:37.675" v="3006" actId="12385"/>
          <ac:graphicFrameMkLst>
            <pc:docMk/>
            <pc:sldMk cId="271603842" sldId="285"/>
            <ac:graphicFrameMk id="9" creationId="{1A4F40F0-E806-246A-62FC-29C8C4DCD196}"/>
          </ac:graphicFrameMkLst>
        </pc:graphicFrameChg>
        <pc:graphicFrameChg chg="del">
          <ac:chgData name="Jaedin Garces" userId="ba9c97a6-e325-40bb-9b72-b11f336a60a0" providerId="ADAL" clId="{4E91396D-2D4D-4FAC-B1C2-51AADEDE2185}" dt="2025-12-03T18:08:21.791" v="2604" actId="21"/>
          <ac:graphicFrameMkLst>
            <pc:docMk/>
            <pc:sldMk cId="271603842" sldId="285"/>
            <ac:graphicFrameMk id="10" creationId="{F1352BAA-B9F9-404F-536B-59551F1EE124}"/>
          </ac:graphicFrameMkLst>
        </pc:graphicFrameChg>
      </pc:sldChg>
      <pc:sldChg chg="addSp delSp modSp mod">
        <pc:chgData name="Jaedin Garces" userId="ba9c97a6-e325-40bb-9b72-b11f336a60a0" providerId="ADAL" clId="{4E91396D-2D4D-4FAC-B1C2-51AADEDE2185}" dt="2025-12-02T20:45:29.653" v="1751" actId="14100"/>
        <pc:sldMkLst>
          <pc:docMk/>
          <pc:sldMk cId="3578148574" sldId="287"/>
        </pc:sldMkLst>
        <pc:picChg chg="add mod">
          <ac:chgData name="Jaedin Garces" userId="ba9c97a6-e325-40bb-9b72-b11f336a60a0" providerId="ADAL" clId="{4E91396D-2D4D-4FAC-B1C2-51AADEDE2185}" dt="2025-12-02T20:45:29.653" v="1751" actId="14100"/>
          <ac:picMkLst>
            <pc:docMk/>
            <pc:sldMk cId="3578148574" sldId="287"/>
            <ac:picMk id="5" creationId="{A637E475-F2EA-EEC3-4234-9D01FFFD103E}"/>
          </ac:picMkLst>
        </pc:picChg>
        <pc:picChg chg="del mod">
          <ac:chgData name="Jaedin Garces" userId="ba9c97a6-e325-40bb-9b72-b11f336a60a0" providerId="ADAL" clId="{4E91396D-2D4D-4FAC-B1C2-51AADEDE2185}" dt="2025-12-02T20:45:02.201" v="1745" actId="478"/>
          <ac:picMkLst>
            <pc:docMk/>
            <pc:sldMk cId="3578148574" sldId="287"/>
            <ac:picMk id="6" creationId="{BC97DB46-DDCC-4173-B702-EF509320EB97}"/>
          </ac:picMkLst>
        </pc:picChg>
      </pc:sldChg>
      <pc:sldChg chg="modSp mod">
        <pc:chgData name="Jaedin Garces" userId="ba9c97a6-e325-40bb-9b72-b11f336a60a0" providerId="ADAL" clId="{4E91396D-2D4D-4FAC-B1C2-51AADEDE2185}" dt="2025-12-02T20:49:17.255" v="1781" actId="20577"/>
        <pc:sldMkLst>
          <pc:docMk/>
          <pc:sldMk cId="1719782280" sldId="288"/>
        </pc:sldMkLst>
        <pc:spChg chg="mod">
          <ac:chgData name="Jaedin Garces" userId="ba9c97a6-e325-40bb-9b72-b11f336a60a0" providerId="ADAL" clId="{4E91396D-2D4D-4FAC-B1C2-51AADEDE2185}" dt="2025-12-02T20:49:17.255" v="1781" actId="20577"/>
          <ac:spMkLst>
            <pc:docMk/>
            <pc:sldMk cId="1719782280" sldId="288"/>
            <ac:spMk id="3" creationId="{67253673-D605-D6ED-21A4-F3ACA3918E2C}"/>
          </ac:spMkLst>
        </pc:spChg>
      </pc:sldChg>
      <pc:sldChg chg="modSp new mod">
        <pc:chgData name="Jaedin Garces" userId="ba9c97a6-e325-40bb-9b72-b11f336a60a0" providerId="ADAL" clId="{4E91396D-2D4D-4FAC-B1C2-51AADEDE2185}" dt="2025-12-02T19:06:19.333" v="951" actId="20577"/>
        <pc:sldMkLst>
          <pc:docMk/>
          <pc:sldMk cId="3125344884" sldId="291"/>
        </pc:sldMkLst>
        <pc:spChg chg="mod">
          <ac:chgData name="Jaedin Garces" userId="ba9c97a6-e325-40bb-9b72-b11f336a60a0" providerId="ADAL" clId="{4E91396D-2D4D-4FAC-B1C2-51AADEDE2185}" dt="2025-12-02T19:06:19.333" v="951" actId="20577"/>
          <ac:spMkLst>
            <pc:docMk/>
            <pc:sldMk cId="3125344884" sldId="291"/>
            <ac:spMk id="2" creationId="{4FBA35A6-4819-D96C-AD7B-94812D614C31}"/>
          </ac:spMkLst>
        </pc:spChg>
      </pc:sldChg>
      <pc:sldChg chg="addSp modSp add mod">
        <pc:chgData name="Jaedin Garces" userId="ba9c97a6-e325-40bb-9b72-b11f336a60a0" providerId="ADAL" clId="{4E91396D-2D4D-4FAC-B1C2-51AADEDE2185}" dt="2025-12-02T20:36:08.870" v="1584" actId="20577"/>
        <pc:sldMkLst>
          <pc:docMk/>
          <pc:sldMk cId="1599664650" sldId="292"/>
        </pc:sldMkLst>
        <pc:spChg chg="mod">
          <ac:chgData name="Jaedin Garces" userId="ba9c97a6-e325-40bb-9b72-b11f336a60a0" providerId="ADAL" clId="{4E91396D-2D4D-4FAC-B1C2-51AADEDE2185}" dt="2025-12-02T20:36:08.870" v="1584" actId="20577"/>
          <ac:spMkLst>
            <pc:docMk/>
            <pc:sldMk cId="1599664650" sldId="292"/>
            <ac:spMk id="2" creationId="{D19A94B3-13F8-E571-3DB3-FD212A4382BE}"/>
          </ac:spMkLst>
        </pc:spChg>
        <pc:spChg chg="add mod">
          <ac:chgData name="Jaedin Garces" userId="ba9c97a6-e325-40bb-9b72-b11f336a60a0" providerId="ADAL" clId="{4E91396D-2D4D-4FAC-B1C2-51AADEDE2185}" dt="2025-12-02T19:44:06.525" v="1333" actId="1076"/>
          <ac:spMkLst>
            <pc:docMk/>
            <pc:sldMk cId="1599664650" sldId="292"/>
            <ac:spMk id="3" creationId="{775DA7FF-5347-DDD5-BF09-46CA4A6ED08A}"/>
          </ac:spMkLst>
        </pc:spChg>
        <pc:spChg chg="add mod">
          <ac:chgData name="Jaedin Garces" userId="ba9c97a6-e325-40bb-9b72-b11f336a60a0" providerId="ADAL" clId="{4E91396D-2D4D-4FAC-B1C2-51AADEDE2185}" dt="2025-12-02T20:35:41.311" v="1567" actId="1076"/>
          <ac:spMkLst>
            <pc:docMk/>
            <pc:sldMk cId="1599664650" sldId="292"/>
            <ac:spMk id="6" creationId="{4E477087-7FCA-E3D2-500B-42998DAB9CB6}"/>
          </ac:spMkLst>
        </pc:spChg>
        <pc:spChg chg="add mod">
          <ac:chgData name="Jaedin Garces" userId="ba9c97a6-e325-40bb-9b72-b11f336a60a0" providerId="ADAL" clId="{4E91396D-2D4D-4FAC-B1C2-51AADEDE2185}" dt="2025-12-02T19:43:39.999" v="1331" actId="1076"/>
          <ac:spMkLst>
            <pc:docMk/>
            <pc:sldMk cId="1599664650" sldId="292"/>
            <ac:spMk id="9" creationId="{8D697DAC-ED76-DF48-6C25-B24401D558D8}"/>
          </ac:spMkLst>
        </pc:spChg>
        <pc:picChg chg="add mod">
          <ac:chgData name="Jaedin Garces" userId="ba9c97a6-e325-40bb-9b72-b11f336a60a0" providerId="ADAL" clId="{4E91396D-2D4D-4FAC-B1C2-51AADEDE2185}" dt="2025-12-02T20:35:39.365" v="1566" actId="1076"/>
          <ac:picMkLst>
            <pc:docMk/>
            <pc:sldMk cId="1599664650" sldId="292"/>
            <ac:picMk id="5" creationId="{426B37F0-FAFC-DF1A-C0AC-7C4541AC1FA5}"/>
          </ac:picMkLst>
        </pc:picChg>
        <pc:picChg chg="add mod">
          <ac:chgData name="Jaedin Garces" userId="ba9c97a6-e325-40bb-9b72-b11f336a60a0" providerId="ADAL" clId="{4E91396D-2D4D-4FAC-B1C2-51AADEDE2185}" dt="2025-12-02T19:43:38.650" v="1330" actId="1076"/>
          <ac:picMkLst>
            <pc:docMk/>
            <pc:sldMk cId="1599664650" sldId="292"/>
            <ac:picMk id="8" creationId="{CD80376E-DCB6-5D13-DEAF-AC7C4C4384CB}"/>
          </ac:picMkLst>
        </pc:picChg>
        <pc:picChg chg="add mod">
          <ac:chgData name="Jaedin Garces" userId="ba9c97a6-e325-40bb-9b72-b11f336a60a0" providerId="ADAL" clId="{4E91396D-2D4D-4FAC-B1C2-51AADEDE2185}" dt="2025-12-02T19:43:41.838" v="1332" actId="1076"/>
          <ac:picMkLst>
            <pc:docMk/>
            <pc:sldMk cId="1599664650" sldId="292"/>
            <ac:picMk id="11" creationId="{CF7C9670-317B-EEE0-7180-53A1BA403A62}"/>
          </ac:picMkLst>
        </pc:picChg>
        <pc:picChg chg="add mod">
          <ac:chgData name="Jaedin Garces" userId="ba9c97a6-e325-40bb-9b72-b11f336a60a0" providerId="ADAL" clId="{4E91396D-2D4D-4FAC-B1C2-51AADEDE2185}" dt="2025-12-02T20:35:44.756" v="1569" actId="1076"/>
          <ac:picMkLst>
            <pc:docMk/>
            <pc:sldMk cId="1599664650" sldId="292"/>
            <ac:picMk id="13" creationId="{8BDCADBD-984C-FCCF-7D2D-326D7F5C1F6B}"/>
          </ac:picMkLst>
        </pc:picChg>
      </pc:sldChg>
      <pc:sldChg chg="new del">
        <pc:chgData name="Jaedin Garces" userId="ba9c97a6-e325-40bb-9b72-b11f336a60a0" providerId="ADAL" clId="{4E91396D-2D4D-4FAC-B1C2-51AADEDE2185}" dt="2025-12-02T19:18:27.224" v="953" actId="47"/>
        <pc:sldMkLst>
          <pc:docMk/>
          <pc:sldMk cId="2007052845" sldId="292"/>
        </pc:sldMkLst>
      </pc:sldChg>
      <pc:sldChg chg="modSp add del mod">
        <pc:chgData name="Jaedin Garces" userId="ba9c97a6-e325-40bb-9b72-b11f336a60a0" providerId="ADAL" clId="{4E91396D-2D4D-4FAC-B1C2-51AADEDE2185}" dt="2025-12-02T19:35:51.024" v="1239" actId="47"/>
        <pc:sldMkLst>
          <pc:docMk/>
          <pc:sldMk cId="762965398" sldId="293"/>
        </pc:sldMkLst>
        <pc:spChg chg="mod">
          <ac:chgData name="Jaedin Garces" userId="ba9c97a6-e325-40bb-9b72-b11f336a60a0" providerId="ADAL" clId="{4E91396D-2D4D-4FAC-B1C2-51AADEDE2185}" dt="2025-12-02T19:35:48.799" v="1238" actId="20577"/>
          <ac:spMkLst>
            <pc:docMk/>
            <pc:sldMk cId="762965398" sldId="293"/>
            <ac:spMk id="2" creationId="{E3E97DA1-9951-3F6E-EDBA-ED644C3E64B7}"/>
          </ac:spMkLst>
        </pc:spChg>
      </pc:sldChg>
      <pc:sldChg chg="delSp modSp add mod ord">
        <pc:chgData name="Jaedin Garces" userId="ba9c97a6-e325-40bb-9b72-b11f336a60a0" providerId="ADAL" clId="{4E91396D-2D4D-4FAC-B1C2-51AADEDE2185}" dt="2025-12-03T03:20:02.686" v="2590" actId="20577"/>
        <pc:sldMkLst>
          <pc:docMk/>
          <pc:sldMk cId="2155533049" sldId="293"/>
        </pc:sldMkLst>
        <pc:spChg chg="mod">
          <ac:chgData name="Jaedin Garces" userId="ba9c97a6-e325-40bb-9b72-b11f336a60a0" providerId="ADAL" clId="{4E91396D-2D4D-4FAC-B1C2-51AADEDE2185}" dt="2025-12-02T20:40:44.601" v="1595" actId="20577"/>
          <ac:spMkLst>
            <pc:docMk/>
            <pc:sldMk cId="2155533049" sldId="293"/>
            <ac:spMk id="2" creationId="{8F40B10B-B68D-0A1E-2C9B-23F638848EEC}"/>
          </ac:spMkLst>
        </pc:spChg>
        <pc:spChg chg="mod">
          <ac:chgData name="Jaedin Garces" userId="ba9c97a6-e325-40bb-9b72-b11f336a60a0" providerId="ADAL" clId="{4E91396D-2D4D-4FAC-B1C2-51AADEDE2185}" dt="2025-12-03T03:20:02.686" v="2590" actId="20577"/>
          <ac:spMkLst>
            <pc:docMk/>
            <pc:sldMk cId="2155533049" sldId="293"/>
            <ac:spMk id="3" creationId="{67D9D46F-DC4D-821D-6EF4-FAD533B0E9AD}"/>
          </ac:spMkLst>
        </pc:spChg>
        <pc:picChg chg="del">
          <ac:chgData name="Jaedin Garces" userId="ba9c97a6-e325-40bb-9b72-b11f336a60a0" providerId="ADAL" clId="{4E91396D-2D4D-4FAC-B1C2-51AADEDE2185}" dt="2025-12-02T20:44:52.753" v="1742" actId="21"/>
          <ac:picMkLst>
            <pc:docMk/>
            <pc:sldMk cId="2155533049" sldId="293"/>
            <ac:picMk id="5" creationId="{A637E475-F2EA-EEC3-4234-9D01FFFD103E}"/>
          </ac:picMkLst>
        </pc:picChg>
      </pc:sldChg>
      <pc:sldChg chg="addSp delSp modSp new del mod ord setBg">
        <pc:chgData name="Jaedin Garces" userId="ba9c97a6-e325-40bb-9b72-b11f336a60a0" providerId="ADAL" clId="{4E91396D-2D4D-4FAC-B1C2-51AADEDE2185}" dt="2025-12-02T22:56:52.410" v="1784" actId="47"/>
        <pc:sldMkLst>
          <pc:docMk/>
          <pc:sldMk cId="3619571433" sldId="294"/>
        </pc:sldMkLst>
        <pc:spChg chg="mod">
          <ac:chgData name="Jaedin Garces" userId="ba9c97a6-e325-40bb-9b72-b11f336a60a0" providerId="ADAL" clId="{4E91396D-2D4D-4FAC-B1C2-51AADEDE2185}" dt="2025-12-02T20:44:13.697" v="1739" actId="26606"/>
          <ac:spMkLst>
            <pc:docMk/>
            <pc:sldMk cId="3619571433" sldId="294"/>
            <ac:spMk id="2" creationId="{A0248326-431B-7F35-6F15-920BD158F5EA}"/>
          </ac:spMkLst>
        </pc:spChg>
        <pc:spChg chg="mod">
          <ac:chgData name="Jaedin Garces" userId="ba9c97a6-e325-40bb-9b72-b11f336a60a0" providerId="ADAL" clId="{4E91396D-2D4D-4FAC-B1C2-51AADEDE2185}" dt="2025-12-02T20:44:13.697" v="1739" actId="26606"/>
          <ac:spMkLst>
            <pc:docMk/>
            <pc:sldMk cId="3619571433" sldId="294"/>
            <ac:spMk id="3" creationId="{C0BCA597-1BD8-B19D-D7DA-614DB8C5AAD9}"/>
          </ac:spMkLst>
        </pc:spChg>
        <pc:spChg chg="add del">
          <ac:chgData name="Jaedin Garces" userId="ba9c97a6-e325-40bb-9b72-b11f336a60a0" providerId="ADAL" clId="{4E91396D-2D4D-4FAC-B1C2-51AADEDE2185}" dt="2025-12-02T20:44:13.697" v="1739" actId="26606"/>
          <ac:spMkLst>
            <pc:docMk/>
            <pc:sldMk cId="3619571433" sldId="294"/>
            <ac:spMk id="9" creationId="{C0763A76-9F1C-4FC5-82B7-DD475DA461B2}"/>
          </ac:spMkLst>
        </pc:spChg>
        <pc:spChg chg="add del">
          <ac:chgData name="Jaedin Garces" userId="ba9c97a6-e325-40bb-9b72-b11f336a60a0" providerId="ADAL" clId="{4E91396D-2D4D-4FAC-B1C2-51AADEDE2185}" dt="2025-12-02T20:44:13.697" v="1739" actId="26606"/>
          <ac:spMkLst>
            <pc:docMk/>
            <pc:sldMk cId="3619571433" sldId="294"/>
            <ac:spMk id="11" creationId="{E81BF4F6-F2CF-4984-9D14-D6966D92F99F}"/>
          </ac:spMkLst>
        </pc:spChg>
        <pc:picChg chg="add mod">
          <ac:chgData name="Jaedin Garces" userId="ba9c97a6-e325-40bb-9b72-b11f336a60a0" providerId="ADAL" clId="{4E91396D-2D4D-4FAC-B1C2-51AADEDE2185}" dt="2025-12-02T20:46:42.082" v="1757" actId="1076"/>
          <ac:picMkLst>
            <pc:docMk/>
            <pc:sldMk cId="3619571433" sldId="294"/>
            <ac:picMk id="4" creationId="{9DAC1A8D-BF34-2B59-5772-9ECB3915340F}"/>
          </ac:picMkLst>
        </pc:picChg>
      </pc:sldChg>
      <pc:sldChg chg="addSp delSp modSp mod">
        <pc:chgData name="Jaedin Garces" userId="ba9c97a6-e325-40bb-9b72-b11f336a60a0" providerId="ADAL" clId="{4E91396D-2D4D-4FAC-B1C2-51AADEDE2185}" dt="2025-12-03T02:31:56.800" v="2227" actId="1076"/>
        <pc:sldMkLst>
          <pc:docMk/>
          <pc:sldMk cId="1478256989" sldId="298"/>
        </pc:sldMkLst>
        <pc:spChg chg="mod">
          <ac:chgData name="Jaedin Garces" userId="ba9c97a6-e325-40bb-9b72-b11f336a60a0" providerId="ADAL" clId="{4E91396D-2D4D-4FAC-B1C2-51AADEDE2185}" dt="2025-12-03T02:30:58.946" v="2224" actId="20577"/>
          <ac:spMkLst>
            <pc:docMk/>
            <pc:sldMk cId="1478256989" sldId="298"/>
            <ac:spMk id="3" creationId="{7DEE5C91-08DD-423C-4091-628151750B39}"/>
          </ac:spMkLst>
        </pc:spChg>
        <pc:picChg chg="add del mod">
          <ac:chgData name="Jaedin Garces" userId="ba9c97a6-e325-40bb-9b72-b11f336a60a0" providerId="ADAL" clId="{4E91396D-2D4D-4FAC-B1C2-51AADEDE2185}" dt="2025-12-03T02:31:56.800" v="2227" actId="1076"/>
          <ac:picMkLst>
            <pc:docMk/>
            <pc:sldMk cId="1478256989" sldId="298"/>
            <ac:picMk id="5" creationId="{61E60890-0CA6-5553-8110-BE58B1A51885}"/>
          </ac:picMkLst>
        </pc:picChg>
      </pc:sldChg>
      <pc:sldChg chg="add">
        <pc:chgData name="Jaedin Garces" userId="ba9c97a6-e325-40bb-9b72-b11f336a60a0" providerId="ADAL" clId="{4E91396D-2D4D-4FAC-B1C2-51AADEDE2185}" dt="2025-12-03T18:08:19.030" v="2603"/>
        <pc:sldMkLst>
          <pc:docMk/>
          <pc:sldMk cId="541339055" sldId="305"/>
        </pc:sldMkLst>
      </pc:sldChg>
    </pc:docChg>
  </pc:docChgLst>
  <pc:docChgLst>
    <pc:chgData name="Chris George" userId="S::georgc9@mcmaster.ca::49477ff7-82c7-4793-ab39-1b4d43fc29aa" providerId="AD" clId="Web-{957643C0-36CE-3E82-9C5C-7CCDA4FBA490}"/>
    <pc:docChg chg="addSld delSld modSld sldOrd modSection">
      <pc:chgData name="Chris George" userId="S::georgc9@mcmaster.ca::49477ff7-82c7-4793-ab39-1b4d43fc29aa" providerId="AD" clId="Web-{957643C0-36CE-3E82-9C5C-7CCDA4FBA490}" dt="2025-12-03T20:43:25.466" v="867" actId="20577"/>
      <pc:docMkLst>
        <pc:docMk/>
      </pc:docMkLst>
      <pc:sldChg chg="addSp modSp">
        <pc:chgData name="Chris George" userId="S::georgc9@mcmaster.ca::49477ff7-82c7-4793-ab39-1b4d43fc29aa" providerId="AD" clId="Web-{957643C0-36CE-3E82-9C5C-7CCDA4FBA490}" dt="2025-12-03T20:13:51.787" v="846" actId="1076"/>
        <pc:sldMkLst>
          <pc:docMk/>
          <pc:sldMk cId="0" sldId="256"/>
        </pc:sldMkLst>
        <pc:spChg chg="mod">
          <ac:chgData name="Chris George" userId="S::georgc9@mcmaster.ca::49477ff7-82c7-4793-ab39-1b4d43fc29aa" providerId="AD" clId="Web-{957643C0-36CE-3E82-9C5C-7CCDA4FBA490}" dt="2025-12-03T20:13:51.787" v="846" actId="1076"/>
          <ac:spMkLst>
            <pc:docMk/>
            <pc:sldMk cId="0" sldId="256"/>
            <ac:spMk id="3" creationId="{00000000-0000-0000-0000-000000000000}"/>
          </ac:spMkLst>
        </pc:spChg>
        <pc:picChg chg="add mod">
          <ac:chgData name="Chris George" userId="S::georgc9@mcmaster.ca::49477ff7-82c7-4793-ab39-1b4d43fc29aa" providerId="AD" clId="Web-{957643C0-36CE-3E82-9C5C-7CCDA4FBA490}" dt="2025-12-03T20:13:41.818" v="845" actId="1076"/>
          <ac:picMkLst>
            <pc:docMk/>
            <pc:sldMk cId="0" sldId="256"/>
            <ac:picMk id="5" creationId="{89C23B04-B68D-593A-E212-63DAF4A28B6B}"/>
          </ac:picMkLst>
        </pc:picChg>
      </pc:sldChg>
      <pc:sldChg chg="modSp">
        <pc:chgData name="Chris George" userId="S::georgc9@mcmaster.ca::49477ff7-82c7-4793-ab39-1b4d43fc29aa" providerId="AD" clId="Web-{957643C0-36CE-3E82-9C5C-7CCDA4FBA490}" dt="2025-12-03T19:45:28.892" v="608" actId="20577"/>
        <pc:sldMkLst>
          <pc:docMk/>
          <pc:sldMk cId="0" sldId="257"/>
        </pc:sldMkLst>
        <pc:graphicFrameChg chg="modGraphic">
          <ac:chgData name="Chris George" userId="S::georgc9@mcmaster.ca::49477ff7-82c7-4793-ab39-1b4d43fc29aa" providerId="AD" clId="Web-{957643C0-36CE-3E82-9C5C-7CCDA4FBA490}" dt="2025-12-03T19:45:28.892" v="608" actId="20577"/>
          <ac:graphicFrameMkLst>
            <pc:docMk/>
            <pc:sldMk cId="0" sldId="257"/>
            <ac:graphicFrameMk id="8" creationId="{05D1A40D-DD38-0EF8-4EB5-8996C795A002}"/>
          </ac:graphicFrameMkLst>
        </pc:graphicFrameChg>
      </pc:sldChg>
      <pc:sldChg chg="modSp">
        <pc:chgData name="Chris George" userId="S::georgc9@mcmaster.ca::49477ff7-82c7-4793-ab39-1b4d43fc29aa" providerId="AD" clId="Web-{957643C0-36CE-3E82-9C5C-7CCDA4FBA490}" dt="2025-12-03T19:46:02.267" v="645" actId="20577"/>
        <pc:sldMkLst>
          <pc:docMk/>
          <pc:sldMk cId="0" sldId="259"/>
        </pc:sldMkLst>
        <pc:spChg chg="mod">
          <ac:chgData name="Chris George" userId="S::georgc9@mcmaster.ca::49477ff7-82c7-4793-ab39-1b4d43fc29aa" providerId="AD" clId="Web-{957643C0-36CE-3E82-9C5C-7CCDA4FBA490}" dt="2025-12-03T19:46:02.267" v="645" actId="20577"/>
          <ac:spMkLst>
            <pc:docMk/>
            <pc:sldMk cId="0" sldId="259"/>
            <ac:spMk id="3" creationId="{00000000-0000-0000-0000-000000000000}"/>
          </ac:spMkLst>
        </pc:spChg>
      </pc:sldChg>
      <pc:sldChg chg="modSp">
        <pc:chgData name="Chris George" userId="S::georgc9@mcmaster.ca::49477ff7-82c7-4793-ab39-1b4d43fc29aa" providerId="AD" clId="Web-{957643C0-36CE-3E82-9C5C-7CCDA4FBA490}" dt="2025-12-03T18:09:22.716" v="408" actId="20577"/>
        <pc:sldMkLst>
          <pc:docMk/>
          <pc:sldMk cId="0" sldId="262"/>
        </pc:sldMkLst>
        <pc:spChg chg="mod">
          <ac:chgData name="Chris George" userId="S::georgc9@mcmaster.ca::49477ff7-82c7-4793-ab39-1b4d43fc29aa" providerId="AD" clId="Web-{957643C0-36CE-3E82-9C5C-7CCDA4FBA490}" dt="2025-12-03T18:09:22.716" v="408" actId="20577"/>
          <ac:spMkLst>
            <pc:docMk/>
            <pc:sldMk cId="0" sldId="262"/>
            <ac:spMk id="4" creationId="{00000000-0000-0000-0000-000000000000}"/>
          </ac:spMkLst>
        </pc:spChg>
      </pc:sldChg>
      <pc:sldChg chg="modSp mod ord modShow">
        <pc:chgData name="Chris George" userId="S::georgc9@mcmaster.ca::49477ff7-82c7-4793-ab39-1b4d43fc29aa" providerId="AD" clId="Web-{957643C0-36CE-3E82-9C5C-7CCDA4FBA490}" dt="2025-12-03T19:48:34.989" v="650"/>
        <pc:sldMkLst>
          <pc:docMk/>
          <pc:sldMk cId="0" sldId="263"/>
        </pc:sldMkLst>
        <pc:spChg chg="mod">
          <ac:chgData name="Chris George" userId="S::georgc9@mcmaster.ca::49477ff7-82c7-4793-ab39-1b4d43fc29aa" providerId="AD" clId="Web-{957643C0-36CE-3E82-9C5C-7CCDA4FBA490}" dt="2025-12-03T18:09:37.263" v="439" actId="20577"/>
          <ac:spMkLst>
            <pc:docMk/>
            <pc:sldMk cId="0" sldId="263"/>
            <ac:spMk id="4" creationId="{00000000-0000-0000-0000-000000000000}"/>
          </ac:spMkLst>
        </pc:spChg>
      </pc:sldChg>
      <pc:sldChg chg="addSp delSp modSp addAnim delAnim">
        <pc:chgData name="Chris George" userId="S::georgc9@mcmaster.ca::49477ff7-82c7-4793-ab39-1b4d43fc29aa" providerId="AD" clId="Web-{957643C0-36CE-3E82-9C5C-7CCDA4FBA490}" dt="2025-12-03T20:43:25.466" v="867" actId="20577"/>
        <pc:sldMkLst>
          <pc:docMk/>
          <pc:sldMk cId="0" sldId="265"/>
        </pc:sldMkLst>
        <pc:spChg chg="mod">
          <ac:chgData name="Chris George" userId="S::georgc9@mcmaster.ca::49477ff7-82c7-4793-ab39-1b4d43fc29aa" providerId="AD" clId="Web-{957643C0-36CE-3E82-9C5C-7CCDA4FBA490}" dt="2025-12-03T18:52:15.743" v="604" actId="20577"/>
          <ac:spMkLst>
            <pc:docMk/>
            <pc:sldMk cId="0" sldId="265"/>
            <ac:spMk id="2" creationId="{00000000-0000-0000-0000-000000000000}"/>
          </ac:spMkLst>
        </pc:spChg>
        <pc:spChg chg="mod">
          <ac:chgData name="Chris George" userId="S::georgc9@mcmaster.ca::49477ff7-82c7-4793-ab39-1b4d43fc29aa" providerId="AD" clId="Web-{957643C0-36CE-3E82-9C5C-7CCDA4FBA490}" dt="2025-12-03T18:06:51.323" v="340" actId="20577"/>
          <ac:spMkLst>
            <pc:docMk/>
            <pc:sldMk cId="0" sldId="265"/>
            <ac:spMk id="3" creationId="{00000000-0000-0000-0000-000000000000}"/>
          </ac:spMkLst>
        </pc:spChg>
        <pc:spChg chg="add del">
          <ac:chgData name="Chris George" userId="S::georgc9@mcmaster.ca::49477ff7-82c7-4793-ab39-1b4d43fc29aa" providerId="AD" clId="Web-{957643C0-36CE-3E82-9C5C-7CCDA4FBA490}" dt="2025-12-03T20:42:50.606" v="858"/>
          <ac:spMkLst>
            <pc:docMk/>
            <pc:sldMk cId="0" sldId="265"/>
            <ac:spMk id="7" creationId="{EDB772BD-24BE-3DA4-871B-C068BD2F49F2}"/>
          </ac:spMkLst>
        </pc:spChg>
        <pc:spChg chg="add mod">
          <ac:chgData name="Chris George" userId="S::georgc9@mcmaster.ca::49477ff7-82c7-4793-ab39-1b4d43fc29aa" providerId="AD" clId="Web-{957643C0-36CE-3E82-9C5C-7CCDA4FBA490}" dt="2025-12-03T20:43:25.466" v="867" actId="20577"/>
          <ac:spMkLst>
            <pc:docMk/>
            <pc:sldMk cId="0" sldId="265"/>
            <ac:spMk id="8" creationId="{4BCCAC4D-D0C4-D894-4C81-699A2ED0F989}"/>
          </ac:spMkLst>
        </pc:spChg>
        <pc:picChg chg="add del mod">
          <ac:chgData name="Chris George" userId="S::georgc9@mcmaster.ca::49477ff7-82c7-4793-ab39-1b4d43fc29aa" providerId="AD" clId="Web-{957643C0-36CE-3E82-9C5C-7CCDA4FBA490}" dt="2025-12-03T20:39:08.099" v="853"/>
          <ac:picMkLst>
            <pc:docMk/>
            <pc:sldMk cId="0" sldId="265"/>
            <ac:picMk id="5" creationId="{F492B206-925D-3499-CE9A-3B91479CD84C}"/>
          </ac:picMkLst>
        </pc:picChg>
        <pc:picChg chg="add mod">
          <ac:chgData name="Chris George" userId="S::georgc9@mcmaster.ca::49477ff7-82c7-4793-ab39-1b4d43fc29aa" providerId="AD" clId="Web-{957643C0-36CE-3E82-9C5C-7CCDA4FBA490}" dt="2025-12-03T20:39:25.630" v="856" actId="1076"/>
          <ac:picMkLst>
            <pc:docMk/>
            <pc:sldMk cId="0" sldId="265"/>
            <ac:picMk id="6" creationId="{5B239E60-F4E4-5D99-0718-584DEF0C206B}"/>
          </ac:picMkLst>
        </pc:picChg>
        <pc:picChg chg="del">
          <ac:chgData name="Chris George" userId="S::georgc9@mcmaster.ca::49477ff7-82c7-4793-ab39-1b4d43fc29aa" providerId="AD" clId="Web-{957643C0-36CE-3E82-9C5C-7CCDA4FBA490}" dt="2025-12-03T05:53:26.477" v="0"/>
          <ac:picMkLst>
            <pc:docMk/>
            <pc:sldMk cId="0" sldId="265"/>
            <ac:picMk id="6" creationId="{6CDFB651-6D53-7C73-6151-DD4503531553}"/>
          </ac:picMkLst>
        </pc:picChg>
      </pc:sldChg>
      <pc:sldChg chg="modSp">
        <pc:chgData name="Chris George" userId="S::georgc9@mcmaster.ca::49477ff7-82c7-4793-ab39-1b4d43fc29aa" providerId="AD" clId="Web-{957643C0-36CE-3E82-9C5C-7CCDA4FBA490}" dt="2025-12-03T18:10:51.920" v="586" actId="20577"/>
        <pc:sldMkLst>
          <pc:docMk/>
          <pc:sldMk cId="0" sldId="266"/>
        </pc:sldMkLst>
        <pc:spChg chg="mod">
          <ac:chgData name="Chris George" userId="S::georgc9@mcmaster.ca::49477ff7-82c7-4793-ab39-1b4d43fc29aa" providerId="AD" clId="Web-{957643C0-36CE-3E82-9C5C-7CCDA4FBA490}" dt="2025-12-03T18:10:51.920" v="586" actId="20577"/>
          <ac:spMkLst>
            <pc:docMk/>
            <pc:sldMk cId="0" sldId="266"/>
            <ac:spMk id="4" creationId="{00000000-0000-0000-0000-000000000000}"/>
          </ac:spMkLst>
        </pc:spChg>
      </pc:sldChg>
      <pc:sldChg chg="modSp">
        <pc:chgData name="Chris George" userId="S::georgc9@mcmaster.ca::49477ff7-82c7-4793-ab39-1b4d43fc29aa" providerId="AD" clId="Web-{957643C0-36CE-3E82-9C5C-7CCDA4FBA490}" dt="2025-12-03T18:09:56.872" v="498" actId="20577"/>
        <pc:sldMkLst>
          <pc:docMk/>
          <pc:sldMk cId="2212409345" sldId="269"/>
        </pc:sldMkLst>
        <pc:spChg chg="mod">
          <ac:chgData name="Chris George" userId="S::georgc9@mcmaster.ca::49477ff7-82c7-4793-ab39-1b4d43fc29aa" providerId="AD" clId="Web-{957643C0-36CE-3E82-9C5C-7CCDA4FBA490}" dt="2025-12-03T18:09:56.872" v="498" actId="20577"/>
          <ac:spMkLst>
            <pc:docMk/>
            <pc:sldMk cId="2212409345" sldId="269"/>
            <ac:spMk id="4" creationId="{8E7A52AD-DA4F-56E3-0124-60DC5D6150FB}"/>
          </ac:spMkLst>
        </pc:spChg>
      </pc:sldChg>
      <pc:sldChg chg="modSp">
        <pc:chgData name="Chris George" userId="S::georgc9@mcmaster.ca::49477ff7-82c7-4793-ab39-1b4d43fc29aa" providerId="AD" clId="Web-{957643C0-36CE-3E82-9C5C-7CCDA4FBA490}" dt="2025-12-03T18:09:12.544" v="385" actId="20577"/>
        <pc:sldMkLst>
          <pc:docMk/>
          <pc:sldMk cId="81891458" sldId="280"/>
        </pc:sldMkLst>
        <pc:spChg chg="mod">
          <ac:chgData name="Chris George" userId="S::georgc9@mcmaster.ca::49477ff7-82c7-4793-ab39-1b4d43fc29aa" providerId="AD" clId="Web-{957643C0-36CE-3E82-9C5C-7CCDA4FBA490}" dt="2025-12-03T18:09:12.544" v="385" actId="20577"/>
          <ac:spMkLst>
            <pc:docMk/>
            <pc:sldMk cId="81891458" sldId="280"/>
            <ac:spMk id="4" creationId="{69C92209-B56B-5757-3FFD-B240ADDDF9B6}"/>
          </ac:spMkLst>
        </pc:spChg>
      </pc:sldChg>
      <pc:sldChg chg="modSp">
        <pc:chgData name="Chris George" userId="S::georgc9@mcmaster.ca::49477ff7-82c7-4793-ab39-1b4d43fc29aa" providerId="AD" clId="Web-{957643C0-36CE-3E82-9C5C-7CCDA4FBA490}" dt="2025-12-03T18:08:57.403" v="368" actId="20577"/>
        <pc:sldMkLst>
          <pc:docMk/>
          <pc:sldMk cId="2697257069" sldId="282"/>
        </pc:sldMkLst>
        <pc:spChg chg="mod">
          <ac:chgData name="Chris George" userId="S::georgc9@mcmaster.ca::49477ff7-82c7-4793-ab39-1b4d43fc29aa" providerId="AD" clId="Web-{957643C0-36CE-3E82-9C5C-7CCDA4FBA490}" dt="2025-12-03T18:08:57.403" v="368" actId="20577"/>
          <ac:spMkLst>
            <pc:docMk/>
            <pc:sldMk cId="2697257069" sldId="282"/>
            <ac:spMk id="4" creationId="{D6618452-55A3-A053-5D7B-38ECAF5428A6}"/>
          </ac:spMkLst>
        </pc:spChg>
      </pc:sldChg>
      <pc:sldChg chg="modSp mod ord modShow">
        <pc:chgData name="Chris George" userId="S::georgc9@mcmaster.ca::49477ff7-82c7-4793-ab39-1b4d43fc29aa" providerId="AD" clId="Web-{957643C0-36CE-3E82-9C5C-7CCDA4FBA490}" dt="2025-12-03T19:48:26.052" v="649"/>
        <pc:sldMkLst>
          <pc:docMk/>
          <pc:sldMk cId="1060379050" sldId="283"/>
        </pc:sldMkLst>
        <pc:spChg chg="mod">
          <ac:chgData name="Chris George" userId="S::georgc9@mcmaster.ca::49477ff7-82c7-4793-ab39-1b4d43fc29aa" providerId="AD" clId="Web-{957643C0-36CE-3E82-9C5C-7CCDA4FBA490}" dt="2025-12-03T18:09:30.294" v="418" actId="20577"/>
          <ac:spMkLst>
            <pc:docMk/>
            <pc:sldMk cId="1060379050" sldId="283"/>
            <ac:spMk id="4" creationId="{C6437AB8-2F51-6761-5DB0-74DFF95D1F40}"/>
          </ac:spMkLst>
        </pc:spChg>
      </pc:sldChg>
      <pc:sldChg chg="modSp mod ord modShow">
        <pc:chgData name="Chris George" userId="S::georgc9@mcmaster.ca::49477ff7-82c7-4793-ab39-1b4d43fc29aa" providerId="AD" clId="Web-{957643C0-36CE-3E82-9C5C-7CCDA4FBA490}" dt="2025-12-03T19:49:06.006" v="652"/>
        <pc:sldMkLst>
          <pc:docMk/>
          <pc:sldMk cId="2762089360" sldId="284"/>
        </pc:sldMkLst>
        <pc:spChg chg="mod">
          <ac:chgData name="Chris George" userId="S::georgc9@mcmaster.ca::49477ff7-82c7-4793-ab39-1b4d43fc29aa" providerId="AD" clId="Web-{957643C0-36CE-3E82-9C5C-7CCDA4FBA490}" dt="2025-12-03T18:09:46.591" v="465" actId="20577"/>
          <ac:spMkLst>
            <pc:docMk/>
            <pc:sldMk cId="2762089360" sldId="284"/>
            <ac:spMk id="4" creationId="{CACE2D07-338F-A2B5-694A-ABE0E0DBF6E6}"/>
          </ac:spMkLst>
        </pc:spChg>
      </pc:sldChg>
      <pc:sldChg chg="modSp">
        <pc:chgData name="Chris George" userId="S::georgc9@mcmaster.ca::49477ff7-82c7-4793-ab39-1b4d43fc29aa" providerId="AD" clId="Web-{957643C0-36CE-3E82-9C5C-7CCDA4FBA490}" dt="2025-12-03T18:07:34.902" v="356" actId="20577"/>
        <pc:sldMkLst>
          <pc:docMk/>
          <pc:sldMk cId="271603842" sldId="285"/>
        </pc:sldMkLst>
        <pc:spChg chg="mod">
          <ac:chgData name="Chris George" userId="S::georgc9@mcmaster.ca::49477ff7-82c7-4793-ab39-1b4d43fc29aa" providerId="AD" clId="Web-{957643C0-36CE-3E82-9C5C-7CCDA4FBA490}" dt="2025-12-03T18:07:34.902" v="356" actId="20577"/>
          <ac:spMkLst>
            <pc:docMk/>
            <pc:sldMk cId="271603842" sldId="285"/>
            <ac:spMk id="4" creationId="{C4B1B1F2-0DC2-EA02-507D-B61FAEC7115C}"/>
          </ac:spMkLst>
        </pc:spChg>
      </pc:sldChg>
      <pc:sldChg chg="modSp">
        <pc:chgData name="Chris George" userId="S::georgc9@mcmaster.ca::49477ff7-82c7-4793-ab39-1b4d43fc29aa" providerId="AD" clId="Web-{957643C0-36CE-3E82-9C5C-7CCDA4FBA490}" dt="2025-12-03T18:10:58.654" v="595" actId="20577"/>
        <pc:sldMkLst>
          <pc:docMk/>
          <pc:sldMk cId="166952369" sldId="286"/>
        </pc:sldMkLst>
        <pc:spChg chg="mod">
          <ac:chgData name="Chris George" userId="S::georgc9@mcmaster.ca::49477ff7-82c7-4793-ab39-1b4d43fc29aa" providerId="AD" clId="Web-{957643C0-36CE-3E82-9C5C-7CCDA4FBA490}" dt="2025-12-03T18:10:58.654" v="595" actId="20577"/>
          <ac:spMkLst>
            <pc:docMk/>
            <pc:sldMk cId="166952369" sldId="286"/>
            <ac:spMk id="4" creationId="{DB65139A-50E3-8F6C-66AC-10DB7732BA7F}"/>
          </ac:spMkLst>
        </pc:spChg>
      </pc:sldChg>
      <pc:sldChg chg="addSp delSp modSp mod setBg">
        <pc:chgData name="Chris George" userId="S::georgc9@mcmaster.ca::49477ff7-82c7-4793-ab39-1b4d43fc29aa" providerId="AD" clId="Web-{957643C0-36CE-3E82-9C5C-7CCDA4FBA490}" dt="2025-12-03T20:28:25.808" v="852" actId="20577"/>
        <pc:sldMkLst>
          <pc:docMk/>
          <pc:sldMk cId="1719782280" sldId="288"/>
        </pc:sldMkLst>
        <pc:spChg chg="mod">
          <ac:chgData name="Chris George" userId="S::georgc9@mcmaster.ca::49477ff7-82c7-4793-ab39-1b4d43fc29aa" providerId="AD" clId="Web-{957643C0-36CE-3E82-9C5C-7CCDA4FBA490}" dt="2025-12-03T16:58:42.618" v="212"/>
          <ac:spMkLst>
            <pc:docMk/>
            <pc:sldMk cId="1719782280" sldId="288"/>
            <ac:spMk id="2" creationId="{1FACAD51-83DA-586C-A4DB-F28D6517822C}"/>
          </ac:spMkLst>
        </pc:spChg>
        <pc:spChg chg="del mod">
          <ac:chgData name="Chris George" userId="S::georgc9@mcmaster.ca::49477ff7-82c7-4793-ab39-1b4d43fc29aa" providerId="AD" clId="Web-{957643C0-36CE-3E82-9C5C-7CCDA4FBA490}" dt="2025-12-03T16:58:42.618" v="212"/>
          <ac:spMkLst>
            <pc:docMk/>
            <pc:sldMk cId="1719782280" sldId="288"/>
            <ac:spMk id="3" creationId="{67253673-D605-D6ED-21A4-F3ACA3918E2C}"/>
          </ac:spMkLst>
        </pc:spChg>
        <pc:spChg chg="mod">
          <ac:chgData name="Chris George" userId="S::georgc9@mcmaster.ca::49477ff7-82c7-4793-ab39-1b4d43fc29aa" providerId="AD" clId="Web-{957643C0-36CE-3E82-9C5C-7CCDA4FBA490}" dt="2025-12-03T18:06:20.244" v="318" actId="20577"/>
          <ac:spMkLst>
            <pc:docMk/>
            <pc:sldMk cId="1719782280" sldId="288"/>
            <ac:spMk id="4" creationId="{315FF6CD-6C1A-9873-A68F-ADC4EFEA18BD}"/>
          </ac:spMkLst>
        </pc:spChg>
        <pc:spChg chg="add">
          <ac:chgData name="Chris George" userId="S::georgc9@mcmaster.ca::49477ff7-82c7-4793-ab39-1b4d43fc29aa" providerId="AD" clId="Web-{957643C0-36CE-3E82-9C5C-7CCDA4FBA490}" dt="2025-12-03T16:58:42.618" v="212"/>
          <ac:spMkLst>
            <pc:docMk/>
            <pc:sldMk cId="1719782280" sldId="288"/>
            <ac:spMk id="10" creationId="{53B021B3-DE93-4AB7-8A18-CF5F1CED88B8}"/>
          </ac:spMkLst>
        </pc:spChg>
        <pc:spChg chg="add">
          <ac:chgData name="Chris George" userId="S::georgc9@mcmaster.ca::49477ff7-82c7-4793-ab39-1b4d43fc29aa" providerId="AD" clId="Web-{957643C0-36CE-3E82-9C5C-7CCDA4FBA490}" dt="2025-12-03T16:58:42.618" v="212"/>
          <ac:spMkLst>
            <pc:docMk/>
            <pc:sldMk cId="1719782280" sldId="288"/>
            <ac:spMk id="12" creationId="{52D502E5-F6B4-4D58-B4AE-FC466FF15EE8}"/>
          </ac:spMkLst>
        </pc:spChg>
        <pc:spChg chg="add mod">
          <ac:chgData name="Chris George" userId="S::georgc9@mcmaster.ca::49477ff7-82c7-4793-ab39-1b4d43fc29aa" providerId="AD" clId="Web-{957643C0-36CE-3E82-9C5C-7CCDA4FBA490}" dt="2025-12-03T16:59:59.541" v="221"/>
          <ac:spMkLst>
            <pc:docMk/>
            <pc:sldMk cId="1719782280" sldId="288"/>
            <ac:spMk id="14" creationId="{9DECDBF4-02B6-4BB4-B65B-B8107AD6A9E8}"/>
          </ac:spMkLst>
        </pc:spChg>
        <pc:graphicFrameChg chg="add modGraphic">
          <ac:chgData name="Chris George" userId="S::georgc9@mcmaster.ca::49477ff7-82c7-4793-ab39-1b4d43fc29aa" providerId="AD" clId="Web-{957643C0-36CE-3E82-9C5C-7CCDA4FBA490}" dt="2025-12-03T20:28:25.808" v="852" actId="20577"/>
          <ac:graphicFrameMkLst>
            <pc:docMk/>
            <pc:sldMk cId="1719782280" sldId="288"/>
            <ac:graphicFrameMk id="9" creationId="{1769030C-0E3F-DB57-62C0-FBB45B53F1B7}"/>
          </ac:graphicFrameMkLst>
        </pc:graphicFrameChg>
      </pc:sldChg>
      <pc:sldChg chg="modTransition">
        <pc:chgData name="Chris George" userId="S::georgc9@mcmaster.ca::49477ff7-82c7-4793-ab39-1b4d43fc29aa" providerId="AD" clId="Web-{957643C0-36CE-3E82-9C5C-7CCDA4FBA490}" dt="2025-12-03T18:49:48.743" v="601"/>
        <pc:sldMkLst>
          <pc:docMk/>
          <pc:sldMk cId="2098395741" sldId="290"/>
        </pc:sldMkLst>
      </pc:sldChg>
      <pc:sldChg chg="modSp">
        <pc:chgData name="Chris George" userId="S::georgc9@mcmaster.ca::49477ff7-82c7-4793-ab39-1b4d43fc29aa" providerId="AD" clId="Web-{957643C0-36CE-3E82-9C5C-7CCDA4FBA490}" dt="2025-12-03T18:08:48.762" v="358" actId="20577"/>
        <pc:sldMkLst>
          <pc:docMk/>
          <pc:sldMk cId="2155533049" sldId="293"/>
        </pc:sldMkLst>
        <pc:spChg chg="mod">
          <ac:chgData name="Chris George" userId="S::georgc9@mcmaster.ca::49477ff7-82c7-4793-ab39-1b4d43fc29aa" providerId="AD" clId="Web-{957643C0-36CE-3E82-9C5C-7CCDA4FBA490}" dt="2025-12-03T18:08:48.762" v="358" actId="20577"/>
          <ac:spMkLst>
            <pc:docMk/>
            <pc:sldMk cId="2155533049" sldId="293"/>
            <ac:spMk id="4" creationId="{2B010951-E0A2-6585-0689-B92BA19C5AA5}"/>
          </ac:spMkLst>
        </pc:spChg>
      </pc:sldChg>
      <pc:sldChg chg="modSp">
        <pc:chgData name="Chris George" userId="S::georgc9@mcmaster.ca::49477ff7-82c7-4793-ab39-1b4d43fc29aa" providerId="AD" clId="Web-{957643C0-36CE-3E82-9C5C-7CCDA4FBA490}" dt="2025-12-03T18:10:22.138" v="557" actId="20577"/>
        <pc:sldMkLst>
          <pc:docMk/>
          <pc:sldMk cId="46452490" sldId="298"/>
        </pc:sldMkLst>
        <pc:spChg chg="mod">
          <ac:chgData name="Chris George" userId="S::georgc9@mcmaster.ca::49477ff7-82c7-4793-ab39-1b4d43fc29aa" providerId="AD" clId="Web-{957643C0-36CE-3E82-9C5C-7CCDA4FBA490}" dt="2025-12-03T18:10:22.138" v="557" actId="20577"/>
          <ac:spMkLst>
            <pc:docMk/>
            <pc:sldMk cId="46452490" sldId="298"/>
            <ac:spMk id="4" creationId="{09F9036C-43F3-7926-7B83-13B625A4FEAE}"/>
          </ac:spMkLst>
        </pc:spChg>
      </pc:sldChg>
      <pc:sldChg chg="modSp add del replId">
        <pc:chgData name="Chris George" userId="S::georgc9@mcmaster.ca::49477ff7-82c7-4793-ab39-1b4d43fc29aa" providerId="AD" clId="Web-{957643C0-36CE-3E82-9C5C-7CCDA4FBA490}" dt="2025-12-03T16:51:46.235" v="56"/>
        <pc:sldMkLst>
          <pc:docMk/>
          <pc:sldMk cId="1668129487" sldId="299"/>
        </pc:sldMkLst>
        <pc:spChg chg="mod">
          <ac:chgData name="Chris George" userId="S::georgc9@mcmaster.ca::49477ff7-82c7-4793-ab39-1b4d43fc29aa" providerId="AD" clId="Web-{957643C0-36CE-3E82-9C5C-7CCDA4FBA490}" dt="2025-12-03T16:46:41.249" v="14" actId="20577"/>
          <ac:spMkLst>
            <pc:docMk/>
            <pc:sldMk cId="1668129487" sldId="299"/>
            <ac:spMk id="2" creationId="{43A65A4A-A1BD-F442-4C18-248EF008A781}"/>
          </ac:spMkLst>
        </pc:spChg>
      </pc:sldChg>
      <pc:sldChg chg="modSp add mod replId modShow modNotes">
        <pc:chgData name="Chris George" userId="S::georgc9@mcmaster.ca::49477ff7-82c7-4793-ab39-1b4d43fc29aa" providerId="AD" clId="Web-{957643C0-36CE-3E82-9C5C-7CCDA4FBA490}" dt="2025-12-03T18:06:38.479" v="330" actId="20577"/>
        <pc:sldMkLst>
          <pc:docMk/>
          <pc:sldMk cId="2308461652" sldId="300"/>
        </pc:sldMkLst>
        <pc:spChg chg="mod">
          <ac:chgData name="Chris George" userId="S::georgc9@mcmaster.ca::49477ff7-82c7-4793-ab39-1b4d43fc29aa" providerId="AD" clId="Web-{957643C0-36CE-3E82-9C5C-7CCDA4FBA490}" dt="2025-12-03T16:47:01.890" v="29" actId="20577"/>
          <ac:spMkLst>
            <pc:docMk/>
            <pc:sldMk cId="2308461652" sldId="300"/>
            <ac:spMk id="2" creationId="{ABA07538-76A7-92AE-262E-67F4BC5E5E88}"/>
          </ac:spMkLst>
        </pc:spChg>
        <pc:spChg chg="mod">
          <ac:chgData name="Chris George" userId="S::georgc9@mcmaster.ca::49477ff7-82c7-4793-ab39-1b4d43fc29aa" providerId="AD" clId="Web-{957643C0-36CE-3E82-9C5C-7CCDA4FBA490}" dt="2025-12-03T17:43:04.913" v="308" actId="20577"/>
          <ac:spMkLst>
            <pc:docMk/>
            <pc:sldMk cId="2308461652" sldId="300"/>
            <ac:spMk id="3" creationId="{87DDCA07-47CA-44D8-D664-57D0241FA043}"/>
          </ac:spMkLst>
        </pc:spChg>
        <pc:spChg chg="mod">
          <ac:chgData name="Chris George" userId="S::georgc9@mcmaster.ca::49477ff7-82c7-4793-ab39-1b4d43fc29aa" providerId="AD" clId="Web-{957643C0-36CE-3E82-9C5C-7CCDA4FBA490}" dt="2025-12-03T18:06:38.479" v="330" actId="20577"/>
          <ac:spMkLst>
            <pc:docMk/>
            <pc:sldMk cId="2308461652" sldId="300"/>
            <ac:spMk id="4" creationId="{1C3C9D06-D724-9983-A289-58343E1743E5}"/>
          </ac:spMkLst>
        </pc:spChg>
      </pc:sldChg>
      <pc:sldChg chg="new del">
        <pc:chgData name="Chris George" userId="S::georgc9@mcmaster.ca::49477ff7-82c7-4793-ab39-1b4d43fc29aa" providerId="AD" clId="Web-{957643C0-36CE-3E82-9C5C-7CCDA4FBA490}" dt="2025-12-03T16:46:49.046" v="16"/>
        <pc:sldMkLst>
          <pc:docMk/>
          <pc:sldMk cId="3029349565" sldId="300"/>
        </pc:sldMkLst>
      </pc:sldChg>
      <pc:sldChg chg="add del replId">
        <pc:chgData name="Chris George" userId="S::georgc9@mcmaster.ca::49477ff7-82c7-4793-ab39-1b4d43fc29aa" providerId="AD" clId="Web-{957643C0-36CE-3E82-9C5C-7CCDA4FBA490}" dt="2025-12-03T16:47:07.609" v="35"/>
        <pc:sldMkLst>
          <pc:docMk/>
          <pc:sldMk cId="1257969345" sldId="301"/>
        </pc:sldMkLst>
      </pc:sldChg>
      <pc:sldChg chg="modSp ord">
        <pc:chgData name="Chris George" userId="S::georgc9@mcmaster.ca::49477ff7-82c7-4793-ab39-1b4d43fc29aa" providerId="AD" clId="Web-{957643C0-36CE-3E82-9C5C-7CCDA4FBA490}" dt="2025-12-03T19:48:52.208" v="651"/>
        <pc:sldMkLst>
          <pc:docMk/>
          <pc:sldMk cId="4213219782" sldId="303"/>
        </pc:sldMkLst>
        <pc:spChg chg="mod">
          <ac:chgData name="Chris George" userId="S::georgc9@mcmaster.ca::49477ff7-82c7-4793-ab39-1b4d43fc29aa" providerId="AD" clId="Web-{957643C0-36CE-3E82-9C5C-7CCDA4FBA490}" dt="2025-12-03T18:10:07.075" v="526" actId="20577"/>
          <ac:spMkLst>
            <pc:docMk/>
            <pc:sldMk cId="4213219782" sldId="303"/>
            <ac:spMk id="4" creationId="{BCB453EB-2317-2FBA-C8B8-967DE8BF2C3A}"/>
          </ac:spMkLst>
        </pc:spChg>
      </pc:sldChg>
      <pc:sldChg chg="modSp">
        <pc:chgData name="Chris George" userId="S::georgc9@mcmaster.ca::49477ff7-82c7-4793-ab39-1b4d43fc29aa" providerId="AD" clId="Web-{957643C0-36CE-3E82-9C5C-7CCDA4FBA490}" dt="2025-12-03T18:10:12.966" v="538" actId="20577"/>
        <pc:sldMkLst>
          <pc:docMk/>
          <pc:sldMk cId="594015284" sldId="304"/>
        </pc:sldMkLst>
        <pc:spChg chg="mod">
          <ac:chgData name="Chris George" userId="S::georgc9@mcmaster.ca::49477ff7-82c7-4793-ab39-1b4d43fc29aa" providerId="AD" clId="Web-{957643C0-36CE-3E82-9C5C-7CCDA4FBA490}" dt="2025-12-03T18:10:12.966" v="538" actId="20577"/>
          <ac:spMkLst>
            <pc:docMk/>
            <pc:sldMk cId="594015284" sldId="304"/>
            <ac:spMk id="4" creationId="{885A8EC5-3796-F1D8-0241-EF1655337A37}"/>
          </ac:spMkLst>
        </pc:spChg>
      </pc:sldChg>
    </pc:docChg>
  </pc:docChgLst>
  <pc:docChgLst>
    <pc:chgData name="Nabil Johny" userId="S::johnyn@mcmaster.ca::85e5fafb-0603-4b53-a619-79dbfab49e18" providerId="AD" clId="Web-{35C7B6C4-784F-4B49-B1AA-0410A225D4DF}"/>
    <pc:docChg chg="addSld delSld modSld sldOrd modSection">
      <pc:chgData name="Nabil Johny" userId="S::johnyn@mcmaster.ca::85e5fafb-0603-4b53-a619-79dbfab49e18" providerId="AD" clId="Web-{35C7B6C4-784F-4B49-B1AA-0410A225D4DF}" dt="2025-12-03T17:09:13.371" v="81"/>
      <pc:docMkLst>
        <pc:docMk/>
      </pc:docMkLst>
      <pc:sldChg chg="delSp modSp">
        <pc:chgData name="Nabil Johny" userId="S::johnyn@mcmaster.ca::85e5fafb-0603-4b53-a619-79dbfab49e18" providerId="AD" clId="Web-{35C7B6C4-784F-4B49-B1AA-0410A225D4DF}" dt="2025-12-03T17:02:49.049" v="35" actId="20577"/>
        <pc:sldMkLst>
          <pc:docMk/>
          <pc:sldMk cId="2212409345" sldId="269"/>
        </pc:sldMkLst>
        <pc:spChg chg="del">
          <ac:chgData name="Nabil Johny" userId="S::johnyn@mcmaster.ca::85e5fafb-0603-4b53-a619-79dbfab49e18" providerId="AD" clId="Web-{35C7B6C4-784F-4B49-B1AA-0410A225D4DF}" dt="2025-12-03T17:02:07.423" v="4"/>
          <ac:spMkLst>
            <pc:docMk/>
            <pc:sldMk cId="2212409345" sldId="269"/>
            <ac:spMk id="3" creationId="{1FD7CAC7-BF86-BA12-9FE6-79A06D59CC94}"/>
          </ac:spMkLst>
        </pc:spChg>
        <pc:spChg chg="mod">
          <ac:chgData name="Nabil Johny" userId="S::johnyn@mcmaster.ca::85e5fafb-0603-4b53-a619-79dbfab49e18" providerId="AD" clId="Web-{35C7B6C4-784F-4B49-B1AA-0410A225D4DF}" dt="2025-12-03T17:02:49.049" v="35" actId="20577"/>
          <ac:spMkLst>
            <pc:docMk/>
            <pc:sldMk cId="2212409345" sldId="269"/>
            <ac:spMk id="9" creationId="{D8640958-5DA9-BEAD-6949-D3CEB38B7C52}"/>
          </ac:spMkLst>
        </pc:spChg>
      </pc:sldChg>
      <pc:sldChg chg="modSp modNotes">
        <pc:chgData name="Nabil Johny" userId="S::johnyn@mcmaster.ca::85e5fafb-0603-4b53-a619-79dbfab49e18" providerId="AD" clId="Web-{35C7B6C4-784F-4B49-B1AA-0410A225D4DF}" dt="2025-12-03T17:09:13.371" v="81"/>
        <pc:sldMkLst>
          <pc:docMk/>
          <pc:sldMk cId="46452490" sldId="298"/>
        </pc:sldMkLst>
        <pc:spChg chg="mod">
          <ac:chgData name="Nabil Johny" userId="S::johnyn@mcmaster.ca::85e5fafb-0603-4b53-a619-79dbfab49e18" providerId="AD" clId="Web-{35C7B6C4-784F-4B49-B1AA-0410A225D4DF}" dt="2025-12-03T17:08:58.527" v="79" actId="20577"/>
          <ac:spMkLst>
            <pc:docMk/>
            <pc:sldMk cId="46452490" sldId="298"/>
            <ac:spMk id="9" creationId="{5B90CEE4-756C-7A24-56AA-9BDD7FDBDE52}"/>
          </ac:spMkLst>
        </pc:spChg>
      </pc:sldChg>
      <pc:sldChg chg="new del ord">
        <pc:chgData name="Nabil Johny" userId="S::johnyn@mcmaster.ca::85e5fafb-0603-4b53-a619-79dbfab49e18" providerId="AD" clId="Web-{35C7B6C4-784F-4B49-B1AA-0410A225D4DF}" dt="2025-12-03T17:02:02.517" v="3"/>
        <pc:sldMkLst>
          <pc:docMk/>
          <pc:sldMk cId="3822688016" sldId="301"/>
        </pc:sldMkLst>
      </pc:sldChg>
      <pc:sldChg chg="modSp add replId modNotes">
        <pc:chgData name="Nabil Johny" userId="S::johnyn@mcmaster.ca::85e5fafb-0603-4b53-a619-79dbfab49e18" providerId="AD" clId="Web-{35C7B6C4-784F-4B49-B1AA-0410A225D4DF}" dt="2025-12-03T17:08:45.011" v="76"/>
        <pc:sldMkLst>
          <pc:docMk/>
          <pc:sldMk cId="3221788477" sldId="302"/>
        </pc:sldMkLst>
        <pc:spChg chg="mod">
          <ac:chgData name="Nabil Johny" userId="S::johnyn@mcmaster.ca::85e5fafb-0603-4b53-a619-79dbfab49e18" providerId="AD" clId="Web-{35C7B6C4-784F-4B49-B1AA-0410A225D4DF}" dt="2025-12-03T17:08:38.761" v="74" actId="20577"/>
          <ac:spMkLst>
            <pc:docMk/>
            <pc:sldMk cId="3221788477" sldId="302"/>
            <ac:spMk id="9" creationId="{C6716BBD-D384-D3FF-E653-E124C5CF22EB}"/>
          </ac:spMkLst>
        </pc:spChg>
      </pc:sldChg>
      <pc:sldChg chg="modSp add replId">
        <pc:chgData name="Nabil Johny" userId="S::johnyn@mcmaster.ca::85e5fafb-0603-4b53-a619-79dbfab49e18" providerId="AD" clId="Web-{35C7B6C4-784F-4B49-B1AA-0410A225D4DF}" dt="2025-12-03T17:07:25.822" v="72" actId="20577"/>
        <pc:sldMkLst>
          <pc:docMk/>
          <pc:sldMk cId="4213219782" sldId="303"/>
        </pc:sldMkLst>
        <pc:spChg chg="mod">
          <ac:chgData name="Nabil Johny" userId="S::johnyn@mcmaster.ca::85e5fafb-0603-4b53-a619-79dbfab49e18" providerId="AD" clId="Web-{35C7B6C4-784F-4B49-B1AA-0410A225D4DF}" dt="2025-12-03T17:06:27.710" v="62" actId="20577"/>
          <ac:spMkLst>
            <pc:docMk/>
            <pc:sldMk cId="4213219782" sldId="303"/>
            <ac:spMk id="2" creationId="{9B0C8500-52E9-A4AC-5A04-81D237762AFE}"/>
          </ac:spMkLst>
        </pc:spChg>
        <pc:spChg chg="mod">
          <ac:chgData name="Nabil Johny" userId="S::johnyn@mcmaster.ca::85e5fafb-0603-4b53-a619-79dbfab49e18" providerId="AD" clId="Web-{35C7B6C4-784F-4B49-B1AA-0410A225D4DF}" dt="2025-12-03T17:07:25.822" v="72" actId="20577"/>
          <ac:spMkLst>
            <pc:docMk/>
            <pc:sldMk cId="4213219782" sldId="303"/>
            <ac:spMk id="9" creationId="{371CD9B5-3C05-2594-8A4B-6873F2E7CEF7}"/>
          </ac:spMkLst>
        </pc:spChg>
      </pc:sldChg>
    </pc:docChg>
  </pc:docChgLst>
  <pc:docChgLst>
    <pc:chgData name="Chris George" userId="49477ff7-82c7-4793-ab39-1b4d43fc29aa" providerId="ADAL" clId="{4697AFEB-92E8-50B3-9D2A-C16944BFDA38}"/>
    <pc:docChg chg="delSld modSld modSection">
      <pc:chgData name="Chris George" userId="49477ff7-82c7-4793-ab39-1b4d43fc29aa" providerId="ADAL" clId="{4697AFEB-92E8-50B3-9D2A-C16944BFDA38}" dt="2025-12-03T03:52:19.461" v="5" actId="2696"/>
      <pc:docMkLst>
        <pc:docMk/>
      </pc:docMkLst>
      <pc:sldChg chg="modSp mod modAnim">
        <pc:chgData name="Chris George" userId="49477ff7-82c7-4793-ab39-1b4d43fc29aa" providerId="ADAL" clId="{4697AFEB-92E8-50B3-9D2A-C16944BFDA38}" dt="2025-12-03T03:51:11.378" v="4" actId="20577"/>
        <pc:sldMkLst>
          <pc:docMk/>
          <pc:sldMk cId="0" sldId="259"/>
        </pc:sldMkLst>
        <pc:spChg chg="mod">
          <ac:chgData name="Chris George" userId="49477ff7-82c7-4793-ab39-1b4d43fc29aa" providerId="ADAL" clId="{4697AFEB-92E8-50B3-9D2A-C16944BFDA38}" dt="2025-12-03T03:51:11.378" v="4" actId="20577"/>
          <ac:spMkLst>
            <pc:docMk/>
            <pc:sldMk cId="0" sldId="259"/>
            <ac:spMk id="3" creationId="{00000000-0000-0000-0000-000000000000}"/>
          </ac:spMkLst>
        </pc:spChg>
      </pc:sldChg>
      <pc:sldChg chg="del">
        <pc:chgData name="Chris George" userId="49477ff7-82c7-4793-ab39-1b4d43fc29aa" providerId="ADAL" clId="{4697AFEB-92E8-50B3-9D2A-C16944BFDA38}" dt="2025-12-03T03:52:19.461" v="5" actId="2696"/>
        <pc:sldMkLst>
          <pc:docMk/>
          <pc:sldMk cId="1478256989" sldId="298"/>
        </pc:sldMkLst>
      </pc:sldChg>
    </pc:docChg>
  </pc:docChgLst>
  <pc:docChgLst>
    <pc:chgData name="Nabil Johny" userId="85e5fafb-0603-4b53-a619-79dbfab49e18" providerId="ADAL" clId="{DDA8549A-4C40-8D4E-9B47-492E4EC6D894}"/>
    <pc:docChg chg="undo custSel addSld delSld modSld sldOrd modSection">
      <pc:chgData name="Nabil Johny" userId="85e5fafb-0603-4b53-a619-79dbfab49e18" providerId="ADAL" clId="{DDA8549A-4C40-8D4E-9B47-492E4EC6D894}" dt="2025-12-03T20:35:50.794" v="3242" actId="478"/>
      <pc:docMkLst>
        <pc:docMk/>
      </pc:docMkLst>
      <pc:sldChg chg="addSp delSp modSp mod setBg">
        <pc:chgData name="Nabil Johny" userId="85e5fafb-0603-4b53-a619-79dbfab49e18" providerId="ADAL" clId="{DDA8549A-4C40-8D4E-9B47-492E4EC6D894}" dt="2025-12-02T23:45:26.800" v="400" actId="1076"/>
        <pc:sldMkLst>
          <pc:docMk/>
          <pc:sldMk cId="0" sldId="264"/>
        </pc:sldMkLst>
        <pc:spChg chg="mod">
          <ac:chgData name="Nabil Johny" userId="85e5fafb-0603-4b53-a619-79dbfab49e18" providerId="ADAL" clId="{DDA8549A-4C40-8D4E-9B47-492E4EC6D894}" dt="2025-12-02T23:43:36.019" v="345" actId="26606"/>
          <ac:spMkLst>
            <pc:docMk/>
            <pc:sldMk cId="0" sldId="264"/>
            <ac:spMk id="2" creationId="{00000000-0000-0000-0000-000000000000}"/>
          </ac:spMkLst>
        </pc:spChg>
        <pc:spChg chg="del mod">
          <ac:chgData name="Nabil Johny" userId="85e5fafb-0603-4b53-a619-79dbfab49e18" providerId="ADAL" clId="{DDA8549A-4C40-8D4E-9B47-492E4EC6D894}" dt="2025-12-02T23:29:24.278" v="315" actId="478"/>
          <ac:spMkLst>
            <pc:docMk/>
            <pc:sldMk cId="0" sldId="264"/>
            <ac:spMk id="3" creationId="{00000000-0000-0000-0000-000000000000}"/>
          </ac:spMkLst>
        </pc:spChg>
        <pc:spChg chg="mod">
          <ac:chgData name="Nabil Johny" userId="85e5fafb-0603-4b53-a619-79dbfab49e18" providerId="ADAL" clId="{DDA8549A-4C40-8D4E-9B47-492E4EC6D894}" dt="2025-12-02T23:43:36.019" v="345" actId="26606"/>
          <ac:spMkLst>
            <pc:docMk/>
            <pc:sldMk cId="0" sldId="264"/>
            <ac:spMk id="4" creationId="{00000000-0000-0000-0000-000000000000}"/>
          </ac:spMkLst>
        </pc:spChg>
        <pc:spChg chg="add del">
          <ac:chgData name="Nabil Johny" userId="85e5fafb-0603-4b53-a619-79dbfab49e18" providerId="ADAL" clId="{DDA8549A-4C40-8D4E-9B47-492E4EC6D894}" dt="2025-12-02T23:18:34.575" v="137" actId="22"/>
          <ac:spMkLst>
            <pc:docMk/>
            <pc:sldMk cId="0" sldId="264"/>
            <ac:spMk id="6" creationId="{A270AB47-4585-1A71-E56C-06D373910445}"/>
          </ac:spMkLst>
        </pc:spChg>
        <pc:spChg chg="add del">
          <ac:chgData name="Nabil Johny" userId="85e5fafb-0603-4b53-a619-79dbfab49e18" providerId="ADAL" clId="{DDA8549A-4C40-8D4E-9B47-492E4EC6D894}" dt="2025-12-02T23:20:39.867" v="139" actId="22"/>
          <ac:spMkLst>
            <pc:docMk/>
            <pc:sldMk cId="0" sldId="264"/>
            <ac:spMk id="8" creationId="{7D2F602F-62DD-44DA-7399-A70D1462507D}"/>
          </ac:spMkLst>
        </pc:spChg>
        <pc:spChg chg="add del mod">
          <ac:chgData name="Nabil Johny" userId="85e5fafb-0603-4b53-a619-79dbfab49e18" providerId="ADAL" clId="{DDA8549A-4C40-8D4E-9B47-492E4EC6D894}" dt="2025-12-02T23:33:18.719" v="340"/>
          <ac:spMkLst>
            <pc:docMk/>
            <pc:sldMk cId="0" sldId="264"/>
            <ac:spMk id="11" creationId="{525ACC71-5638-AC86-90BC-3C4DF842AC27}"/>
          </ac:spMkLst>
        </pc:spChg>
        <pc:spChg chg="add del mod">
          <ac:chgData name="Nabil Johny" userId="85e5fafb-0603-4b53-a619-79dbfab49e18" providerId="ADAL" clId="{DDA8549A-4C40-8D4E-9B47-492E4EC6D894}" dt="2025-12-02T23:43:41.522" v="349" actId="478"/>
          <ac:spMkLst>
            <pc:docMk/>
            <pc:sldMk cId="0" sldId="264"/>
            <ac:spMk id="14" creationId="{7DF76BCA-DAD0-11DB-B447-79B4AB3A9E39}"/>
          </ac:spMkLst>
        </pc:spChg>
        <pc:spChg chg="add del">
          <ac:chgData name="Nabil Johny" userId="85e5fafb-0603-4b53-a619-79dbfab49e18" providerId="ADAL" clId="{DDA8549A-4C40-8D4E-9B47-492E4EC6D894}" dt="2025-12-02T23:33:29.596" v="343" actId="26606"/>
          <ac:spMkLst>
            <pc:docMk/>
            <pc:sldMk cId="0" sldId="264"/>
            <ac:spMk id="17" creationId="{3C54F4CE-85F0-46ED-80DA-9518C9251AD1}"/>
          </ac:spMkLst>
        </pc:spChg>
        <pc:spChg chg="add mod">
          <ac:chgData name="Nabil Johny" userId="85e5fafb-0603-4b53-a619-79dbfab49e18" providerId="ADAL" clId="{DDA8549A-4C40-8D4E-9B47-492E4EC6D894}" dt="2025-12-02T23:44:57.503" v="392" actId="1076"/>
          <ac:spMkLst>
            <pc:docMk/>
            <pc:sldMk cId="0" sldId="264"/>
            <ac:spMk id="18" creationId="{1626B79D-AC60-B1AF-3488-1C2D77038AC2}"/>
          </ac:spMkLst>
        </pc:spChg>
        <pc:spChg chg="add del">
          <ac:chgData name="Nabil Johny" userId="85e5fafb-0603-4b53-a619-79dbfab49e18" providerId="ADAL" clId="{DDA8549A-4C40-8D4E-9B47-492E4EC6D894}" dt="2025-12-02T23:33:29.596" v="343" actId="26606"/>
          <ac:spMkLst>
            <pc:docMk/>
            <pc:sldMk cId="0" sldId="264"/>
            <ac:spMk id="19" creationId="{DADD1FCA-8ACB-4958-81DD-4CDD6D3E1921}"/>
          </ac:spMkLst>
        </pc:spChg>
        <pc:spChg chg="add del">
          <ac:chgData name="Nabil Johny" userId="85e5fafb-0603-4b53-a619-79dbfab49e18" providerId="ADAL" clId="{DDA8549A-4C40-8D4E-9B47-492E4EC6D894}" dt="2025-12-02T23:43:36.019" v="345" actId="26606"/>
          <ac:spMkLst>
            <pc:docMk/>
            <pc:sldMk cId="0" sldId="264"/>
            <ac:spMk id="21" creationId="{2B97F24A-32CE-4C1C-A50D-3016B394DCFB}"/>
          </ac:spMkLst>
        </pc:spChg>
        <pc:spChg chg="add del">
          <ac:chgData name="Nabil Johny" userId="85e5fafb-0603-4b53-a619-79dbfab49e18" providerId="ADAL" clId="{DDA8549A-4C40-8D4E-9B47-492E4EC6D894}" dt="2025-12-02T23:43:36.019" v="345" actId="26606"/>
          <ac:spMkLst>
            <pc:docMk/>
            <pc:sldMk cId="0" sldId="264"/>
            <ac:spMk id="22" creationId="{6357EC4F-235E-4222-A36F-C7878ACE37F2}"/>
          </ac:spMkLst>
        </pc:spChg>
        <pc:spChg chg="add mod">
          <ac:chgData name="Nabil Johny" userId="85e5fafb-0603-4b53-a619-79dbfab49e18" providerId="ADAL" clId="{DDA8549A-4C40-8D4E-9B47-492E4EC6D894}" dt="2025-12-02T23:45:26.800" v="400" actId="1076"/>
          <ac:spMkLst>
            <pc:docMk/>
            <pc:sldMk cId="0" sldId="264"/>
            <ac:spMk id="23" creationId="{57C377AA-CFA8-AA32-F4DC-BD45124612D6}"/>
          </ac:spMkLst>
        </pc:spChg>
        <pc:picChg chg="add del mod">
          <ac:chgData name="Nabil Johny" userId="85e5fafb-0603-4b53-a619-79dbfab49e18" providerId="ADAL" clId="{DDA8549A-4C40-8D4E-9B47-492E4EC6D894}" dt="2025-12-02T23:29:26.740" v="316" actId="478"/>
          <ac:picMkLst>
            <pc:docMk/>
            <pc:sldMk cId="0" sldId="264"/>
            <ac:picMk id="9" creationId="{FC125338-71A5-333B-D47E-68B52855B116}"/>
          </ac:picMkLst>
        </pc:picChg>
        <pc:picChg chg="add del mod">
          <ac:chgData name="Nabil Johny" userId="85e5fafb-0603-4b53-a619-79dbfab49e18" providerId="ADAL" clId="{DDA8549A-4C40-8D4E-9B47-492E4EC6D894}" dt="2025-12-02T23:43:38.619" v="347" actId="478"/>
          <ac:picMkLst>
            <pc:docMk/>
            <pc:sldMk cId="0" sldId="264"/>
            <ac:picMk id="12" creationId="{2C2DE88E-C5EB-B617-7A62-4CB867CEE7A6}"/>
          </ac:picMkLst>
        </pc:picChg>
        <pc:picChg chg="add mod">
          <ac:chgData name="Nabil Johny" userId="85e5fafb-0603-4b53-a619-79dbfab49e18" providerId="ADAL" clId="{DDA8549A-4C40-8D4E-9B47-492E4EC6D894}" dt="2025-12-02T23:44:45.861" v="390" actId="14100"/>
          <ac:picMkLst>
            <pc:docMk/>
            <pc:sldMk cId="0" sldId="264"/>
            <ac:picMk id="15" creationId="{6615801E-C533-39D4-BBE8-E24C28E4957F}"/>
          </ac:picMkLst>
        </pc:picChg>
      </pc:sldChg>
      <pc:sldChg chg="addSp delSp modSp add mod ord modShow modNotesTx">
        <pc:chgData name="Nabil Johny" userId="85e5fafb-0603-4b53-a619-79dbfab49e18" providerId="ADAL" clId="{DDA8549A-4C40-8D4E-9B47-492E4EC6D894}" dt="2025-12-03T19:48:49.765" v="1574" actId="20578"/>
        <pc:sldMkLst>
          <pc:docMk/>
          <pc:sldMk cId="2212409345" sldId="269"/>
        </pc:sldMkLst>
        <pc:spChg chg="mod">
          <ac:chgData name="Nabil Johny" userId="85e5fafb-0603-4b53-a619-79dbfab49e18" providerId="ADAL" clId="{DDA8549A-4C40-8D4E-9B47-492E4EC6D894}" dt="2025-12-02T23:22:54.071" v="253" actId="20577"/>
          <ac:spMkLst>
            <pc:docMk/>
            <pc:sldMk cId="2212409345" sldId="269"/>
            <ac:spMk id="2" creationId="{5D676EF9-4987-74BE-BC96-828837349A3B}"/>
          </ac:spMkLst>
        </pc:spChg>
        <pc:spChg chg="add del mod">
          <ac:chgData name="Nabil Johny" userId="85e5fafb-0603-4b53-a619-79dbfab49e18" providerId="ADAL" clId="{DDA8549A-4C40-8D4E-9B47-492E4EC6D894}" dt="2025-12-02T23:05:14.156" v="109" actId="931"/>
          <ac:spMkLst>
            <pc:docMk/>
            <pc:sldMk cId="2212409345" sldId="269"/>
            <ac:spMk id="5" creationId="{CDD17411-2F6E-9550-554F-7AA47133060C}"/>
          </ac:spMkLst>
        </pc:spChg>
        <pc:spChg chg="add del mod">
          <ac:chgData name="Nabil Johny" userId="85e5fafb-0603-4b53-a619-79dbfab49e18" providerId="ADAL" clId="{DDA8549A-4C40-8D4E-9B47-492E4EC6D894}" dt="2025-12-03T17:10:27.958" v="417" actId="26606"/>
          <ac:spMkLst>
            <pc:docMk/>
            <pc:sldMk cId="2212409345" sldId="269"/>
            <ac:spMk id="9" creationId="{D8640958-5DA9-BEAD-6949-D3CEB38B7C52}"/>
          </ac:spMkLst>
        </pc:spChg>
        <pc:graphicFrameChg chg="add del">
          <ac:chgData name="Nabil Johny" userId="85e5fafb-0603-4b53-a619-79dbfab49e18" providerId="ADAL" clId="{DDA8549A-4C40-8D4E-9B47-492E4EC6D894}" dt="2025-12-03T17:10:02.547" v="402" actId="26606"/>
          <ac:graphicFrameMkLst>
            <pc:docMk/>
            <pc:sldMk cId="2212409345" sldId="269"/>
            <ac:graphicFrameMk id="12" creationId="{1FA765BD-A34B-0546-9D6B-297A7E7FA65C}"/>
          </ac:graphicFrameMkLst>
        </pc:graphicFrameChg>
        <pc:graphicFrameChg chg="add del">
          <ac:chgData name="Nabil Johny" userId="85e5fafb-0603-4b53-a619-79dbfab49e18" providerId="ADAL" clId="{DDA8549A-4C40-8D4E-9B47-492E4EC6D894}" dt="2025-12-03T17:10:03.820" v="404" actId="26606"/>
          <ac:graphicFrameMkLst>
            <pc:docMk/>
            <pc:sldMk cId="2212409345" sldId="269"/>
            <ac:graphicFrameMk id="14" creationId="{AB492FE3-C802-D918-33D6-9C5437956FA3}"/>
          </ac:graphicFrameMkLst>
        </pc:graphicFrameChg>
        <pc:graphicFrameChg chg="add del">
          <ac:chgData name="Nabil Johny" userId="85e5fafb-0603-4b53-a619-79dbfab49e18" providerId="ADAL" clId="{DDA8549A-4C40-8D4E-9B47-492E4EC6D894}" dt="2025-12-03T17:10:06.688" v="406" actId="26606"/>
          <ac:graphicFrameMkLst>
            <pc:docMk/>
            <pc:sldMk cId="2212409345" sldId="269"/>
            <ac:graphicFrameMk id="16" creationId="{39EF82F5-00AD-41EC-F34D-BA4101563528}"/>
          </ac:graphicFrameMkLst>
        </pc:graphicFrameChg>
        <pc:graphicFrameChg chg="add del">
          <ac:chgData name="Nabil Johny" userId="85e5fafb-0603-4b53-a619-79dbfab49e18" providerId="ADAL" clId="{DDA8549A-4C40-8D4E-9B47-492E4EC6D894}" dt="2025-12-03T17:10:08.280" v="408" actId="26606"/>
          <ac:graphicFrameMkLst>
            <pc:docMk/>
            <pc:sldMk cId="2212409345" sldId="269"/>
            <ac:graphicFrameMk id="18" creationId="{B136B745-8FF3-C8AB-C53D-165796F0F251}"/>
          </ac:graphicFrameMkLst>
        </pc:graphicFrameChg>
        <pc:graphicFrameChg chg="add del">
          <ac:chgData name="Nabil Johny" userId="85e5fafb-0603-4b53-a619-79dbfab49e18" providerId="ADAL" clId="{DDA8549A-4C40-8D4E-9B47-492E4EC6D894}" dt="2025-12-03T17:10:09.476" v="410" actId="26606"/>
          <ac:graphicFrameMkLst>
            <pc:docMk/>
            <pc:sldMk cId="2212409345" sldId="269"/>
            <ac:graphicFrameMk id="20" creationId="{39EF82F5-00AD-41EC-F34D-BA4101563528}"/>
          </ac:graphicFrameMkLst>
        </pc:graphicFrameChg>
        <pc:graphicFrameChg chg="add del">
          <ac:chgData name="Nabil Johny" userId="85e5fafb-0603-4b53-a619-79dbfab49e18" providerId="ADAL" clId="{DDA8549A-4C40-8D4E-9B47-492E4EC6D894}" dt="2025-12-03T17:10:10.537" v="412" actId="26606"/>
          <ac:graphicFrameMkLst>
            <pc:docMk/>
            <pc:sldMk cId="2212409345" sldId="269"/>
            <ac:graphicFrameMk id="22" creationId="{AB492FE3-C802-D918-33D6-9C5437956FA3}"/>
          </ac:graphicFrameMkLst>
        </pc:graphicFrameChg>
        <pc:graphicFrameChg chg="add del">
          <ac:chgData name="Nabil Johny" userId="85e5fafb-0603-4b53-a619-79dbfab49e18" providerId="ADAL" clId="{DDA8549A-4C40-8D4E-9B47-492E4EC6D894}" dt="2025-12-03T17:10:26.835" v="414" actId="26606"/>
          <ac:graphicFrameMkLst>
            <pc:docMk/>
            <pc:sldMk cId="2212409345" sldId="269"/>
            <ac:graphicFrameMk id="24" creationId="{1FA765BD-A34B-0546-9D6B-297A7E7FA65C}"/>
          </ac:graphicFrameMkLst>
        </pc:graphicFrameChg>
        <pc:graphicFrameChg chg="add del">
          <ac:chgData name="Nabil Johny" userId="85e5fafb-0603-4b53-a619-79dbfab49e18" providerId="ADAL" clId="{DDA8549A-4C40-8D4E-9B47-492E4EC6D894}" dt="2025-12-03T17:10:27.940" v="416" actId="26606"/>
          <ac:graphicFrameMkLst>
            <pc:docMk/>
            <pc:sldMk cId="2212409345" sldId="269"/>
            <ac:graphicFrameMk id="26" creationId="{B136B745-8FF3-C8AB-C53D-165796F0F251}"/>
          </ac:graphicFrameMkLst>
        </pc:graphicFrameChg>
        <pc:graphicFrameChg chg="add mod">
          <ac:chgData name="Nabil Johny" userId="85e5fafb-0603-4b53-a619-79dbfab49e18" providerId="ADAL" clId="{DDA8549A-4C40-8D4E-9B47-492E4EC6D894}" dt="2025-12-03T18:55:20.626" v="981" actId="20578"/>
          <ac:graphicFrameMkLst>
            <pc:docMk/>
            <pc:sldMk cId="2212409345" sldId="269"/>
            <ac:graphicFrameMk id="28" creationId="{39EF82F5-00AD-41EC-F34D-BA4101563528}"/>
          </ac:graphicFrameMkLst>
        </pc:graphicFrameChg>
        <pc:picChg chg="add del mod modCrop">
          <ac:chgData name="Nabil Johny" userId="85e5fafb-0603-4b53-a619-79dbfab49e18" providerId="ADAL" clId="{DDA8549A-4C40-8D4E-9B47-492E4EC6D894}" dt="2025-12-02T23:08:00.421" v="114" actId="478"/>
          <ac:picMkLst>
            <pc:docMk/>
            <pc:sldMk cId="2212409345" sldId="269"/>
            <ac:picMk id="7" creationId="{AB934C5A-9DA7-7421-8CE6-9636288007B3}"/>
          </ac:picMkLst>
        </pc:picChg>
        <pc:picChg chg="add mod">
          <ac:chgData name="Nabil Johny" userId="85e5fafb-0603-4b53-a619-79dbfab49e18" providerId="ADAL" clId="{DDA8549A-4C40-8D4E-9B47-492E4EC6D894}" dt="2025-12-02T23:26:14.780" v="306" actId="1035"/>
          <ac:picMkLst>
            <pc:docMk/>
            <pc:sldMk cId="2212409345" sldId="269"/>
            <ac:picMk id="10" creationId="{093A338F-70E5-F571-3FFF-48FABE32CBBA}"/>
          </ac:picMkLst>
        </pc:picChg>
        <pc:picChg chg="add del mod modCrop">
          <ac:chgData name="Nabil Johny" userId="85e5fafb-0603-4b53-a619-79dbfab49e18" providerId="ADAL" clId="{DDA8549A-4C40-8D4E-9B47-492E4EC6D894}" dt="2025-12-02T23:05:06.341" v="108" actId="478"/>
          <ac:picMkLst>
            <pc:docMk/>
            <pc:sldMk cId="2212409345" sldId="269"/>
            <ac:picMk id="11" creationId="{471D779A-AB74-7468-E72E-B2347CD23D2C}"/>
          </ac:picMkLst>
        </pc:picChg>
      </pc:sldChg>
      <pc:sldChg chg="addSp delSp modSp add del mod">
        <pc:chgData name="Nabil Johny" userId="85e5fafb-0603-4b53-a619-79dbfab49e18" providerId="ADAL" clId="{DDA8549A-4C40-8D4E-9B47-492E4EC6D894}" dt="2025-12-02T23:09:55.529" v="115" actId="2696"/>
        <pc:sldMkLst>
          <pc:docMk/>
          <pc:sldMk cId="3848962560" sldId="270"/>
        </pc:sldMkLst>
      </pc:sldChg>
      <pc:sldChg chg="addSp delSp modSp mod">
        <pc:chgData name="Nabil Johny" userId="85e5fafb-0603-4b53-a619-79dbfab49e18" providerId="ADAL" clId="{DDA8549A-4C40-8D4E-9B47-492E4EC6D894}" dt="2025-12-03T20:35:50.794" v="3242" actId="478"/>
        <pc:sldMkLst>
          <pc:docMk/>
          <pc:sldMk cId="1719782280" sldId="288"/>
        </pc:sldMkLst>
        <pc:spChg chg="add mod">
          <ac:chgData name="Nabil Johny" userId="85e5fafb-0603-4b53-a619-79dbfab49e18" providerId="ADAL" clId="{DDA8549A-4C40-8D4E-9B47-492E4EC6D894}" dt="2025-12-03T20:31:42.748" v="3177"/>
          <ac:spMkLst>
            <pc:docMk/>
            <pc:sldMk cId="1719782280" sldId="288"/>
            <ac:spMk id="3" creationId="{3C3ACCB3-EDA8-E30F-DCAE-12F15295A694}"/>
          </ac:spMkLst>
        </pc:spChg>
        <pc:spChg chg="add del mod">
          <ac:chgData name="Nabil Johny" userId="85e5fafb-0603-4b53-a619-79dbfab49e18" providerId="ADAL" clId="{DDA8549A-4C40-8D4E-9B47-492E4EC6D894}" dt="2025-12-03T20:32:43.980" v="3233" actId="21"/>
          <ac:spMkLst>
            <pc:docMk/>
            <pc:sldMk cId="1719782280" sldId="288"/>
            <ac:spMk id="5" creationId="{6CE12767-FE02-FB0F-5A01-C1F106D396B8}"/>
          </ac:spMkLst>
        </pc:spChg>
        <pc:spChg chg="add del mod">
          <ac:chgData name="Nabil Johny" userId="85e5fafb-0603-4b53-a619-79dbfab49e18" providerId="ADAL" clId="{DDA8549A-4C40-8D4E-9B47-492E4EC6D894}" dt="2025-12-03T20:32:38.510" v="3230" actId="21"/>
          <ac:spMkLst>
            <pc:docMk/>
            <pc:sldMk cId="1719782280" sldId="288"/>
            <ac:spMk id="6" creationId="{4FCA0219-0A13-5869-365F-DE65920E35F1}"/>
          </ac:spMkLst>
        </pc:spChg>
        <pc:spChg chg="add del mod">
          <ac:chgData name="Nabil Johny" userId="85e5fafb-0603-4b53-a619-79dbfab49e18" providerId="ADAL" clId="{DDA8549A-4C40-8D4E-9B47-492E4EC6D894}" dt="2025-12-03T20:35:50.794" v="3242" actId="478"/>
          <ac:spMkLst>
            <pc:docMk/>
            <pc:sldMk cId="1719782280" sldId="288"/>
            <ac:spMk id="7" creationId="{E5623701-1A3E-343A-0A2B-C54C3DEA28C4}"/>
          </ac:spMkLst>
        </pc:spChg>
        <pc:graphicFrameChg chg="mod">
          <ac:chgData name="Nabil Johny" userId="85e5fafb-0603-4b53-a619-79dbfab49e18" providerId="ADAL" clId="{DDA8549A-4C40-8D4E-9B47-492E4EC6D894}" dt="2025-12-03T20:35:48.577" v="3241"/>
          <ac:graphicFrameMkLst>
            <pc:docMk/>
            <pc:sldMk cId="1719782280" sldId="288"/>
            <ac:graphicFrameMk id="9" creationId="{1769030C-0E3F-DB57-62C0-FBB45B53F1B7}"/>
          </ac:graphicFrameMkLst>
        </pc:graphicFrameChg>
      </pc:sldChg>
      <pc:sldChg chg="addSp modSp mod setBg">
        <pc:chgData name="Nabil Johny" userId="85e5fafb-0603-4b53-a619-79dbfab49e18" providerId="ADAL" clId="{DDA8549A-4C40-8D4E-9B47-492E4EC6D894}" dt="2025-12-02T22:35:43.603" v="69" actId="26606"/>
        <pc:sldMkLst>
          <pc:docMk/>
          <pc:sldMk cId="2824774038" sldId="295"/>
        </pc:sldMkLst>
        <pc:spChg chg="mod">
          <ac:chgData name="Nabil Johny" userId="85e5fafb-0603-4b53-a619-79dbfab49e18" providerId="ADAL" clId="{DDA8549A-4C40-8D4E-9B47-492E4EC6D894}" dt="2025-12-02T22:35:43.603" v="69" actId="26606"/>
          <ac:spMkLst>
            <pc:docMk/>
            <pc:sldMk cId="2824774038" sldId="295"/>
            <ac:spMk id="2" creationId="{E66851B4-1A22-ED1D-25E1-3F2462F38AA2}"/>
          </ac:spMkLst>
        </pc:spChg>
        <pc:spChg chg="add">
          <ac:chgData name="Nabil Johny" userId="85e5fafb-0603-4b53-a619-79dbfab49e18" providerId="ADAL" clId="{DDA8549A-4C40-8D4E-9B47-492E4EC6D894}" dt="2025-12-02T22:35:43.603" v="69" actId="26606"/>
          <ac:spMkLst>
            <pc:docMk/>
            <pc:sldMk cId="2824774038" sldId="295"/>
            <ac:spMk id="9" creationId="{A4AC5506-6312-4701-8D3C-40187889A947}"/>
          </ac:spMkLst>
        </pc:spChg>
        <pc:picChg chg="add mod">
          <ac:chgData name="Nabil Johny" userId="85e5fafb-0603-4b53-a619-79dbfab49e18" providerId="ADAL" clId="{DDA8549A-4C40-8D4E-9B47-492E4EC6D894}" dt="2025-12-02T22:35:43.603" v="69" actId="26606"/>
          <ac:picMkLst>
            <pc:docMk/>
            <pc:sldMk cId="2824774038" sldId="295"/>
            <ac:picMk id="4" creationId="{6093D906-FA3C-7C71-B4C3-FD94441906E2}"/>
          </ac:picMkLst>
        </pc:picChg>
      </pc:sldChg>
      <pc:sldChg chg="addSp modSp new mod setBg">
        <pc:chgData name="Nabil Johny" userId="85e5fafb-0603-4b53-a619-79dbfab49e18" providerId="ADAL" clId="{DDA8549A-4C40-8D4E-9B47-492E4EC6D894}" dt="2025-12-02T22:49:44.423" v="107" actId="1076"/>
        <pc:sldMkLst>
          <pc:docMk/>
          <pc:sldMk cId="45642088" sldId="296"/>
        </pc:sldMkLst>
        <pc:spChg chg="mod">
          <ac:chgData name="Nabil Johny" userId="85e5fafb-0603-4b53-a619-79dbfab49e18" providerId="ADAL" clId="{DDA8549A-4C40-8D4E-9B47-492E4EC6D894}" dt="2025-12-02T22:36:26.373" v="97" actId="26606"/>
          <ac:spMkLst>
            <pc:docMk/>
            <pc:sldMk cId="45642088" sldId="296"/>
            <ac:spMk id="2" creationId="{767A8661-690A-8678-D707-935EF28E40B5}"/>
          </ac:spMkLst>
        </pc:spChg>
        <pc:spChg chg="add mod">
          <ac:chgData name="Nabil Johny" userId="85e5fafb-0603-4b53-a619-79dbfab49e18" providerId="ADAL" clId="{DDA8549A-4C40-8D4E-9B47-492E4EC6D894}" dt="2025-12-02T22:49:44.423" v="107" actId="1076"/>
          <ac:spMkLst>
            <pc:docMk/>
            <pc:sldMk cId="45642088" sldId="296"/>
            <ac:spMk id="4" creationId="{0BE749DF-A89D-8347-5F31-88BF8BB13BDB}"/>
          </ac:spMkLst>
        </pc:spChg>
        <pc:spChg chg="add">
          <ac:chgData name="Nabil Johny" userId="85e5fafb-0603-4b53-a619-79dbfab49e18" providerId="ADAL" clId="{DDA8549A-4C40-8D4E-9B47-492E4EC6D894}" dt="2025-12-02T22:36:26.373" v="97" actId="26606"/>
          <ac:spMkLst>
            <pc:docMk/>
            <pc:sldMk cId="45642088" sldId="296"/>
            <ac:spMk id="1031" creationId="{A4AC5506-6312-4701-8D3C-40187889A947}"/>
          </ac:spMkLst>
        </pc:spChg>
        <pc:picChg chg="add mod">
          <ac:chgData name="Nabil Johny" userId="85e5fafb-0603-4b53-a619-79dbfab49e18" providerId="ADAL" clId="{DDA8549A-4C40-8D4E-9B47-492E4EC6D894}" dt="2025-12-02T22:49:40.754" v="106" actId="14100"/>
          <ac:picMkLst>
            <pc:docMk/>
            <pc:sldMk cId="45642088" sldId="296"/>
            <ac:picMk id="1026" creationId="{02CA5A49-8EF1-A53B-EEBD-C4858BC98ADA}"/>
          </ac:picMkLst>
        </pc:picChg>
      </pc:sldChg>
      <pc:sldChg chg="addSp modSp new mod">
        <pc:chgData name="Nabil Johny" userId="85e5fafb-0603-4b53-a619-79dbfab49e18" providerId="ADAL" clId="{DDA8549A-4C40-8D4E-9B47-492E4EC6D894}" dt="2025-12-02T23:22:15.991" v="200" actId="1076"/>
        <pc:sldMkLst>
          <pc:docMk/>
          <pc:sldMk cId="2225009518" sldId="297"/>
        </pc:sldMkLst>
        <pc:spChg chg="mod">
          <ac:chgData name="Nabil Johny" userId="85e5fafb-0603-4b53-a619-79dbfab49e18" providerId="ADAL" clId="{DDA8549A-4C40-8D4E-9B47-492E4EC6D894}" dt="2025-12-02T23:21:34.871" v="192" actId="20577"/>
          <ac:spMkLst>
            <pc:docMk/>
            <pc:sldMk cId="2225009518" sldId="297"/>
            <ac:spMk id="2" creationId="{0D5D47FE-5D2B-5823-0368-29ECD6B9010D}"/>
          </ac:spMkLst>
        </pc:spChg>
        <pc:picChg chg="add mod modCrop">
          <ac:chgData name="Nabil Johny" userId="85e5fafb-0603-4b53-a619-79dbfab49e18" providerId="ADAL" clId="{DDA8549A-4C40-8D4E-9B47-492E4EC6D894}" dt="2025-12-02T23:22:15.991" v="200" actId="1076"/>
          <ac:picMkLst>
            <pc:docMk/>
            <pc:sldMk cId="2225009518" sldId="297"/>
            <ac:picMk id="4" creationId="{63D8EBC9-9513-1FD8-E386-F4DA88B8AD32}"/>
          </ac:picMkLst>
        </pc:picChg>
      </pc:sldChg>
      <pc:sldChg chg="addSp delSp modSp mod modNotesTx">
        <pc:chgData name="Nabil Johny" userId="85e5fafb-0603-4b53-a619-79dbfab49e18" providerId="ADAL" clId="{DDA8549A-4C40-8D4E-9B47-492E4EC6D894}" dt="2025-12-03T20:12:15.491" v="3167" actId="20577"/>
        <pc:sldMkLst>
          <pc:docMk/>
          <pc:sldMk cId="46452490" sldId="298"/>
        </pc:sldMkLst>
        <pc:spChg chg="add del mod">
          <ac:chgData name="Nabil Johny" userId="85e5fafb-0603-4b53-a619-79dbfab49e18" providerId="ADAL" clId="{DDA8549A-4C40-8D4E-9B47-492E4EC6D894}" dt="2025-12-03T20:09:24.260" v="2910" actId="1036"/>
          <ac:spMkLst>
            <pc:docMk/>
            <pc:sldMk cId="46452490" sldId="298"/>
            <ac:spMk id="2" creationId="{72CEA0CE-B4EE-B690-9F16-900E6B45CF2B}"/>
          </ac:spMkLst>
        </pc:spChg>
        <pc:spChg chg="del">
          <ac:chgData name="Nabil Johny" userId="85e5fafb-0603-4b53-a619-79dbfab49e18" providerId="ADAL" clId="{DDA8549A-4C40-8D4E-9B47-492E4EC6D894}" dt="2025-12-03T17:12:45.617" v="442" actId="478"/>
          <ac:spMkLst>
            <pc:docMk/>
            <pc:sldMk cId="46452490" sldId="298"/>
            <ac:spMk id="3" creationId="{444A3E3C-3093-483B-E4F2-B089A22A1950}"/>
          </ac:spMkLst>
        </pc:spChg>
        <pc:spChg chg="add del mod">
          <ac:chgData name="Nabil Johny" userId="85e5fafb-0603-4b53-a619-79dbfab49e18" providerId="ADAL" clId="{DDA8549A-4C40-8D4E-9B47-492E4EC6D894}" dt="2025-12-03T20:09:08.077" v="2889" actId="478"/>
          <ac:spMkLst>
            <pc:docMk/>
            <pc:sldMk cId="46452490" sldId="298"/>
            <ac:spMk id="6" creationId="{051DB4A2-2079-2B07-F8BA-8F10A039AD28}"/>
          </ac:spMkLst>
        </pc:spChg>
        <pc:spChg chg="mod">
          <ac:chgData name="Nabil Johny" userId="85e5fafb-0603-4b53-a619-79dbfab49e18" providerId="ADAL" clId="{DDA8549A-4C40-8D4E-9B47-492E4EC6D894}" dt="2025-12-03T17:16:36.479" v="542" actId="27636"/>
          <ac:spMkLst>
            <pc:docMk/>
            <pc:sldMk cId="46452490" sldId="298"/>
            <ac:spMk id="9" creationId="{5B90CEE4-756C-7A24-56AA-9BDD7FDBDE52}"/>
          </ac:spMkLst>
        </pc:spChg>
        <pc:graphicFrameChg chg="add mod modGraphic">
          <ac:chgData name="Nabil Johny" userId="85e5fafb-0603-4b53-a619-79dbfab49e18" providerId="ADAL" clId="{DDA8549A-4C40-8D4E-9B47-492E4EC6D894}" dt="2025-12-03T20:12:15.491" v="3167" actId="20577"/>
          <ac:graphicFrameMkLst>
            <pc:docMk/>
            <pc:sldMk cId="46452490" sldId="298"/>
            <ac:graphicFrameMk id="5" creationId="{E1785F77-9301-A437-D17B-B0BF6C98F0E9}"/>
          </ac:graphicFrameMkLst>
        </pc:graphicFrameChg>
      </pc:sldChg>
      <pc:sldChg chg="add">
        <pc:chgData name="Nabil Johny" userId="85e5fafb-0603-4b53-a619-79dbfab49e18" providerId="ADAL" clId="{DDA8549A-4C40-8D4E-9B47-492E4EC6D894}" dt="2025-12-02T23:29:19.251" v="314" actId="2890"/>
        <pc:sldMkLst>
          <pc:docMk/>
          <pc:sldMk cId="1617351977" sldId="298"/>
        </pc:sldMkLst>
      </pc:sldChg>
      <pc:sldChg chg="new del ord">
        <pc:chgData name="Nabil Johny" userId="85e5fafb-0603-4b53-a619-79dbfab49e18" providerId="ADAL" clId="{DDA8549A-4C40-8D4E-9B47-492E4EC6D894}" dt="2025-12-02T23:29:13.782" v="313" actId="680"/>
        <pc:sldMkLst>
          <pc:docMk/>
          <pc:sldMk cId="2988037861" sldId="298"/>
        </pc:sldMkLst>
      </pc:sldChg>
      <pc:sldChg chg="addSp delSp modSp del mod">
        <pc:chgData name="Nabil Johny" userId="85e5fafb-0603-4b53-a619-79dbfab49e18" providerId="ADAL" clId="{DDA8549A-4C40-8D4E-9B47-492E4EC6D894}" dt="2025-12-03T17:16:01.526" v="537" actId="2696"/>
        <pc:sldMkLst>
          <pc:docMk/>
          <pc:sldMk cId="3221788477" sldId="302"/>
        </pc:sldMkLst>
        <pc:spChg chg="del">
          <ac:chgData name="Nabil Johny" userId="85e5fafb-0603-4b53-a619-79dbfab49e18" providerId="ADAL" clId="{DDA8549A-4C40-8D4E-9B47-492E4EC6D894}" dt="2025-12-03T17:11:34.583" v="425" actId="478"/>
          <ac:spMkLst>
            <pc:docMk/>
            <pc:sldMk cId="3221788477" sldId="302"/>
            <ac:spMk id="2" creationId="{128A0C22-DC51-A25A-62DC-68C5ADD865B1}"/>
          </ac:spMkLst>
        </pc:spChg>
        <pc:spChg chg="del mod">
          <ac:chgData name="Nabil Johny" userId="85e5fafb-0603-4b53-a619-79dbfab49e18" providerId="ADAL" clId="{DDA8549A-4C40-8D4E-9B47-492E4EC6D894}" dt="2025-12-03T17:11:51.861" v="432"/>
          <ac:spMkLst>
            <pc:docMk/>
            <pc:sldMk cId="3221788477" sldId="302"/>
            <ac:spMk id="3" creationId="{79B14633-913E-A49E-376E-5EF23AFC935B}"/>
          </ac:spMkLst>
        </pc:spChg>
        <pc:spChg chg="add mod">
          <ac:chgData name="Nabil Johny" userId="85e5fafb-0603-4b53-a619-79dbfab49e18" providerId="ADAL" clId="{DDA8549A-4C40-8D4E-9B47-492E4EC6D894}" dt="2025-12-03T17:12:13.655" v="440" actId="27636"/>
          <ac:spMkLst>
            <pc:docMk/>
            <pc:sldMk cId="3221788477" sldId="302"/>
            <ac:spMk id="6" creationId="{D2C500B5-CFF8-7EC2-08AB-A30FB8212926}"/>
          </ac:spMkLst>
        </pc:spChg>
        <pc:spChg chg="add mod">
          <ac:chgData name="Nabil Johny" userId="85e5fafb-0603-4b53-a619-79dbfab49e18" providerId="ADAL" clId="{DDA8549A-4C40-8D4E-9B47-492E4EC6D894}" dt="2025-12-03T17:12:15.674" v="441" actId="1076"/>
          <ac:spMkLst>
            <pc:docMk/>
            <pc:sldMk cId="3221788477" sldId="302"/>
            <ac:spMk id="8" creationId="{FE1E1023-BD1F-8A7D-225D-A4AF340D1D49}"/>
          </ac:spMkLst>
        </pc:spChg>
        <pc:spChg chg="del mod">
          <ac:chgData name="Nabil Johny" userId="85e5fafb-0603-4b53-a619-79dbfab49e18" providerId="ADAL" clId="{DDA8549A-4C40-8D4E-9B47-492E4EC6D894}" dt="2025-12-03T17:11:41.952" v="428" actId="478"/>
          <ac:spMkLst>
            <pc:docMk/>
            <pc:sldMk cId="3221788477" sldId="302"/>
            <ac:spMk id="9" creationId="{C6716BBD-D384-D3FF-E653-E124C5CF22EB}"/>
          </ac:spMkLst>
        </pc:spChg>
      </pc:sldChg>
      <pc:sldChg chg="addSp delSp modSp mod modShow">
        <pc:chgData name="Nabil Johny" userId="85e5fafb-0603-4b53-a619-79dbfab49e18" providerId="ADAL" clId="{DDA8549A-4C40-8D4E-9B47-492E4EC6D894}" dt="2025-12-03T19:19:54.897" v="1270" actId="729"/>
        <pc:sldMkLst>
          <pc:docMk/>
          <pc:sldMk cId="4213219782" sldId="303"/>
        </pc:sldMkLst>
        <pc:spChg chg="del">
          <ac:chgData name="Nabil Johny" userId="85e5fafb-0603-4b53-a619-79dbfab49e18" providerId="ADAL" clId="{DDA8549A-4C40-8D4E-9B47-492E4EC6D894}" dt="2025-12-03T17:10:45.975" v="418" actId="26606"/>
          <ac:spMkLst>
            <pc:docMk/>
            <pc:sldMk cId="4213219782" sldId="303"/>
            <ac:spMk id="9" creationId="{371CD9B5-3C05-2594-8A4B-6873F2E7CEF7}"/>
          </ac:spMkLst>
        </pc:spChg>
        <pc:graphicFrameChg chg="add mod">
          <ac:chgData name="Nabil Johny" userId="85e5fafb-0603-4b53-a619-79dbfab49e18" providerId="ADAL" clId="{DDA8549A-4C40-8D4E-9B47-492E4EC6D894}" dt="2025-12-03T17:10:54.747" v="420" actId="113"/>
          <ac:graphicFrameMkLst>
            <pc:docMk/>
            <pc:sldMk cId="4213219782" sldId="303"/>
            <ac:graphicFrameMk id="11" creationId="{E550F2FF-67CE-E17F-F214-A8D3ED0EB929}"/>
          </ac:graphicFrameMkLst>
        </pc:graphicFrameChg>
      </pc:sldChg>
      <pc:sldChg chg="addSp delSp modSp add mod ord modNotesTx">
        <pc:chgData name="Nabil Johny" userId="85e5fafb-0603-4b53-a619-79dbfab49e18" providerId="ADAL" clId="{DDA8549A-4C40-8D4E-9B47-492E4EC6D894}" dt="2025-12-03T20:13:06.483" v="3168" actId="20577"/>
        <pc:sldMkLst>
          <pc:docMk/>
          <pc:sldMk cId="594015284" sldId="304"/>
        </pc:sldMkLst>
        <pc:spChg chg="mod">
          <ac:chgData name="Nabil Johny" userId="85e5fafb-0603-4b53-a619-79dbfab49e18" providerId="ADAL" clId="{DDA8549A-4C40-8D4E-9B47-492E4EC6D894}" dt="2025-12-03T20:09:46.074" v="2928" actId="1036"/>
          <ac:spMkLst>
            <pc:docMk/>
            <pc:sldMk cId="594015284" sldId="304"/>
            <ac:spMk id="2" creationId="{0EBAA633-EC80-DBE4-A69F-09D3EDC0B001}"/>
          </ac:spMkLst>
        </pc:spChg>
        <pc:spChg chg="add del mod">
          <ac:chgData name="Nabil Johny" userId="85e5fafb-0603-4b53-a619-79dbfab49e18" providerId="ADAL" clId="{DDA8549A-4C40-8D4E-9B47-492E4EC6D894}" dt="2025-12-03T17:15:14.223" v="531" actId="478"/>
          <ac:spMkLst>
            <pc:docMk/>
            <pc:sldMk cId="594015284" sldId="304"/>
            <ac:spMk id="5" creationId="{8F1CC572-C612-77CE-0507-49AC44D14B32}"/>
          </ac:spMkLst>
        </pc:spChg>
        <pc:spChg chg="add del mod">
          <ac:chgData name="Nabil Johny" userId="85e5fafb-0603-4b53-a619-79dbfab49e18" providerId="ADAL" clId="{DDA8549A-4C40-8D4E-9B47-492E4EC6D894}" dt="2025-12-03T17:15:17.122" v="532" actId="478"/>
          <ac:spMkLst>
            <pc:docMk/>
            <pc:sldMk cId="594015284" sldId="304"/>
            <ac:spMk id="8" creationId="{FF03DF28-315A-E654-6080-82D449C5AB35}"/>
          </ac:spMkLst>
        </pc:spChg>
        <pc:graphicFrameChg chg="add mod modGraphic">
          <ac:chgData name="Nabil Johny" userId="85e5fafb-0603-4b53-a619-79dbfab49e18" providerId="ADAL" clId="{DDA8549A-4C40-8D4E-9B47-492E4EC6D894}" dt="2025-12-03T20:09:38.330" v="2912" actId="20577"/>
          <ac:graphicFrameMkLst>
            <pc:docMk/>
            <pc:sldMk cId="594015284" sldId="304"/>
            <ac:graphicFrameMk id="6" creationId="{A7C16618-75AD-5607-CD0C-9F6FFF1F69D1}"/>
          </ac:graphicFrameMkLst>
        </pc:graphicFrameChg>
        <pc:graphicFrameChg chg="del">
          <ac:chgData name="Nabil Johny" userId="85e5fafb-0603-4b53-a619-79dbfab49e18" providerId="ADAL" clId="{DDA8549A-4C40-8D4E-9B47-492E4EC6D894}" dt="2025-12-03T17:13:43.902" v="450" actId="478"/>
          <ac:graphicFrameMkLst>
            <pc:docMk/>
            <pc:sldMk cId="594015284" sldId="304"/>
            <ac:graphicFrameMk id="28" creationId="{97B0682A-BC4B-41CD-C058-032E06B0065C}"/>
          </ac:graphicFrameMkLst>
        </pc:graphicFrameChg>
      </pc:sldChg>
      <pc:sldChg chg="new del">
        <pc:chgData name="Nabil Johny" userId="85e5fafb-0603-4b53-a619-79dbfab49e18" providerId="ADAL" clId="{DDA8549A-4C40-8D4E-9B47-492E4EC6D894}" dt="2025-12-03T20:29:25.305" v="3170" actId="680"/>
        <pc:sldMkLst>
          <pc:docMk/>
          <pc:sldMk cId="1408901012" sldId="307"/>
        </pc:sldMkLst>
      </pc:sldChg>
    </pc:docChg>
  </pc:docChgLst>
  <pc:docChgLst>
    <pc:chgData name="Jonathan Jiang" userId="S::jiangj75@mcmaster.ca::761c7cfa-f98e-4527-85f1-02533d73a254" providerId="AD" clId="Web-{9E48ABDA-6106-3EE2-37B9-A36E20E7CCEC}"/>
    <pc:docChg chg="modSld">
      <pc:chgData name="Jonathan Jiang" userId="S::jiangj75@mcmaster.ca::761c7cfa-f98e-4527-85f1-02533d73a254" providerId="AD" clId="Web-{9E48ABDA-6106-3EE2-37B9-A36E20E7CCEC}" dt="2025-12-03T21:05:48.091" v="320" actId="20577"/>
      <pc:docMkLst>
        <pc:docMk/>
      </pc:docMkLst>
      <pc:sldChg chg="addSp delSp modSp">
        <pc:chgData name="Jonathan Jiang" userId="S::jiangj75@mcmaster.ca::761c7cfa-f98e-4527-85f1-02533d73a254" providerId="AD" clId="Web-{9E48ABDA-6106-3EE2-37B9-A36E20E7CCEC}" dt="2025-12-03T21:05:48.091" v="320" actId="20577"/>
        <pc:sldMkLst>
          <pc:docMk/>
          <pc:sldMk cId="166952369" sldId="286"/>
        </pc:sldMkLst>
        <pc:spChg chg="add mod">
          <ac:chgData name="Jonathan Jiang" userId="S::jiangj75@mcmaster.ca::761c7cfa-f98e-4527-85f1-02533d73a254" providerId="AD" clId="Web-{9E48ABDA-6106-3EE2-37B9-A36E20E7CCEC}" dt="2025-12-03T21:05:48.091" v="320" actId="20577"/>
          <ac:spMkLst>
            <pc:docMk/>
            <pc:sldMk cId="166952369" sldId="286"/>
            <ac:spMk id="5" creationId="{57CBEC2C-9277-21A0-3164-35A8D9FA17DB}"/>
          </ac:spMkLst>
        </pc:spChg>
        <pc:spChg chg="mod">
          <ac:chgData name="Jonathan Jiang" userId="S::jiangj75@mcmaster.ca::761c7cfa-f98e-4527-85f1-02533d73a254" providerId="AD" clId="Web-{9E48ABDA-6106-3EE2-37B9-A36E20E7CCEC}" dt="2025-12-03T19:30:27.145" v="56" actId="20577"/>
          <ac:spMkLst>
            <pc:docMk/>
            <pc:sldMk cId="166952369" sldId="286"/>
            <ac:spMk id="21" creationId="{E7814C1A-5229-8DF1-B4EC-C0EF1DEDA102}"/>
          </ac:spMkLst>
        </pc:spChg>
        <pc:spChg chg="mod">
          <ac:chgData name="Jonathan Jiang" userId="S::jiangj75@mcmaster.ca::761c7cfa-f98e-4527-85f1-02533d73a254" providerId="AD" clId="Web-{9E48ABDA-6106-3EE2-37B9-A36E20E7CCEC}" dt="2025-12-03T19:43:20.307" v="95" actId="20577"/>
          <ac:spMkLst>
            <pc:docMk/>
            <pc:sldMk cId="166952369" sldId="286"/>
            <ac:spMk id="60" creationId="{5103144F-8F81-8144-B7B6-E190803059BA}"/>
          </ac:spMkLst>
        </pc:spChg>
        <pc:spChg chg="mod">
          <ac:chgData name="Jonathan Jiang" userId="S::jiangj75@mcmaster.ca::761c7cfa-f98e-4527-85f1-02533d73a254" providerId="AD" clId="Web-{9E48ABDA-6106-3EE2-37B9-A36E20E7CCEC}" dt="2025-12-03T20:49:50.280" v="182" actId="1076"/>
          <ac:spMkLst>
            <pc:docMk/>
            <pc:sldMk cId="166952369" sldId="286"/>
            <ac:spMk id="61" creationId="{CA7BE1FE-3C3B-7384-F756-01A131E26856}"/>
          </ac:spMkLst>
        </pc:spChg>
        <pc:spChg chg="mod">
          <ac:chgData name="Jonathan Jiang" userId="S::jiangj75@mcmaster.ca::761c7cfa-f98e-4527-85f1-02533d73a254" providerId="AD" clId="Web-{9E48ABDA-6106-3EE2-37B9-A36E20E7CCEC}" dt="2025-12-03T20:51:57.580" v="299" actId="20577"/>
          <ac:spMkLst>
            <pc:docMk/>
            <pc:sldMk cId="166952369" sldId="286"/>
            <ac:spMk id="62" creationId="{1D1FECF8-A1EA-53D0-6EED-92CECB0BEE11}"/>
          </ac:spMkLst>
        </pc:spChg>
        <pc:picChg chg="add del mod">
          <ac:chgData name="Jonathan Jiang" userId="S::jiangj75@mcmaster.ca::761c7cfa-f98e-4527-85f1-02533d73a254" providerId="AD" clId="Web-{9E48ABDA-6106-3EE2-37B9-A36E20E7CCEC}" dt="2025-12-03T20:49:52.202" v="184"/>
          <ac:picMkLst>
            <pc:docMk/>
            <pc:sldMk cId="166952369" sldId="286"/>
            <ac:picMk id="3" creationId="{D9F534CE-3705-3577-AB4C-168C4F600BF2}"/>
          </ac:picMkLst>
        </pc:picChg>
        <pc:cxnChg chg="mod">
          <ac:chgData name="Jonathan Jiang" userId="S::jiangj75@mcmaster.ca::761c7cfa-f98e-4527-85f1-02533d73a254" providerId="AD" clId="Web-{9E48ABDA-6106-3EE2-37B9-A36E20E7CCEC}" dt="2025-12-03T19:30:16.442" v="25" actId="14100"/>
          <ac:cxnSpMkLst>
            <pc:docMk/>
            <pc:sldMk cId="166952369" sldId="286"/>
            <ac:cxnSpMk id="42" creationId="{D838F870-42C9-FEB1-2FBD-BFCB1CAEFCDA}"/>
          </ac:cxnSpMkLst>
        </pc:cxnChg>
      </pc:sldChg>
      <pc:sldChg chg="delSp modSp">
        <pc:chgData name="Jonathan Jiang" userId="S::jiangj75@mcmaster.ca::761c7cfa-f98e-4527-85f1-02533d73a254" providerId="AD" clId="Web-{9E48ABDA-6106-3EE2-37B9-A36E20E7CCEC}" dt="2025-12-03T20:34:50.878" v="180"/>
        <pc:sldMkLst>
          <pc:docMk/>
          <pc:sldMk cId="1719782280" sldId="288"/>
        </pc:sldMkLst>
        <pc:spChg chg="mod">
          <ac:chgData name="Jonathan Jiang" userId="S::jiangj75@mcmaster.ca::761c7cfa-f98e-4527-85f1-02533d73a254" providerId="AD" clId="Web-{9E48ABDA-6106-3EE2-37B9-A36E20E7CCEC}" dt="2025-12-03T20:33:44.674" v="179" actId="1076"/>
          <ac:spMkLst>
            <pc:docMk/>
            <pc:sldMk cId="1719782280" sldId="288"/>
            <ac:spMk id="7" creationId="{E5623701-1A3E-343A-0A2B-C54C3DEA28C4}"/>
          </ac:spMkLst>
        </pc:spChg>
        <pc:spChg chg="del">
          <ac:chgData name="Jonathan Jiang" userId="S::jiangj75@mcmaster.ca::761c7cfa-f98e-4527-85f1-02533d73a254" providerId="AD" clId="Web-{9E48ABDA-6106-3EE2-37B9-A36E20E7CCEC}" dt="2025-12-03T20:34:50.878" v="180"/>
          <ac:spMkLst>
            <pc:docMk/>
            <pc:sldMk cId="1719782280" sldId="288"/>
            <ac:spMk id="14" creationId="{9DECDBF4-02B6-4BB4-B65B-B8107AD6A9E8}"/>
          </ac:spMkLst>
        </pc:spChg>
        <pc:graphicFrameChg chg="mod">
          <ac:chgData name="Jonathan Jiang" userId="S::jiangj75@mcmaster.ca::761c7cfa-f98e-4527-85f1-02533d73a254" providerId="AD" clId="Web-{9E48ABDA-6106-3EE2-37B9-A36E20E7CCEC}" dt="2025-12-03T20:33:43.877" v="178" actId="1076"/>
          <ac:graphicFrameMkLst>
            <pc:docMk/>
            <pc:sldMk cId="1719782280" sldId="288"/>
            <ac:graphicFrameMk id="9" creationId="{1769030C-0E3F-DB57-62C0-FBB45B53F1B7}"/>
          </ac:graphicFrameMkLst>
        </pc:graphicFrameChg>
      </pc:sldChg>
      <pc:sldChg chg="modSp">
        <pc:chgData name="Jonathan Jiang" userId="S::jiangj75@mcmaster.ca::761c7cfa-f98e-4527-85f1-02533d73a254" providerId="AD" clId="Web-{9E48ABDA-6106-3EE2-37B9-A36E20E7CCEC}" dt="2025-12-03T19:26:43.189" v="6"/>
        <pc:sldMkLst>
          <pc:docMk/>
          <pc:sldMk cId="3261455243" sldId="306"/>
        </pc:sldMkLst>
        <pc:graphicFrameChg chg="mod modGraphic">
          <ac:chgData name="Jonathan Jiang" userId="S::jiangj75@mcmaster.ca::761c7cfa-f98e-4527-85f1-02533d73a254" providerId="AD" clId="Web-{9E48ABDA-6106-3EE2-37B9-A36E20E7CCEC}" dt="2025-12-03T19:26:43.189" v="6"/>
          <ac:graphicFrameMkLst>
            <pc:docMk/>
            <pc:sldMk cId="3261455243" sldId="306"/>
            <ac:graphicFrameMk id="7" creationId="{01662C81-BF6E-CF0E-1364-668905192E9C}"/>
          </ac:graphicFrameMkLst>
        </pc:graphicFrameChg>
      </pc:sldChg>
    </pc:docChg>
  </pc:docChgLst>
  <pc:docChgLst>
    <pc:chgData name="Saransh Bedi" userId="654927ef-e8b1-4479-80e4-62bfdb968d3b" providerId="ADAL" clId="{D8F62CF1-9C9C-4EB5-9F11-D6415C82732F}"/>
    <pc:docChg chg="undo redo custSel addSld delSld modSld sldOrd modSection">
      <pc:chgData name="Saransh Bedi" userId="654927ef-e8b1-4479-80e4-62bfdb968d3b" providerId="ADAL" clId="{D8F62CF1-9C9C-4EB5-9F11-D6415C82732F}" dt="2025-12-03T03:03:01.934" v="3070" actId="478"/>
      <pc:docMkLst>
        <pc:docMk/>
      </pc:docMkLst>
      <pc:sldChg chg="addSp delSp modSp mod">
        <pc:chgData name="Saransh Bedi" userId="654927ef-e8b1-4479-80e4-62bfdb968d3b" providerId="ADAL" clId="{D8F62CF1-9C9C-4EB5-9F11-D6415C82732F}" dt="2025-12-02T03:59:49.458" v="184" actId="688"/>
        <pc:sldMkLst>
          <pc:docMk/>
          <pc:sldMk cId="290204306" sldId="260"/>
        </pc:sldMkLst>
        <pc:spChg chg="mod">
          <ac:chgData name="Saransh Bedi" userId="654927ef-e8b1-4479-80e4-62bfdb968d3b" providerId="ADAL" clId="{D8F62CF1-9C9C-4EB5-9F11-D6415C82732F}" dt="2025-12-02T03:41:44.393" v="175" actId="20577"/>
          <ac:spMkLst>
            <pc:docMk/>
            <pc:sldMk cId="290204306" sldId="260"/>
            <ac:spMk id="2" creationId="{00000000-0000-0000-0000-000000000000}"/>
          </ac:spMkLst>
        </pc:spChg>
        <pc:spChg chg="mod">
          <ac:chgData name="Saransh Bedi" userId="654927ef-e8b1-4479-80e4-62bfdb968d3b" providerId="ADAL" clId="{D8F62CF1-9C9C-4EB5-9F11-D6415C82732F}" dt="2025-12-02T03:41:09.915" v="143" actId="1076"/>
          <ac:spMkLst>
            <pc:docMk/>
            <pc:sldMk cId="290204306" sldId="260"/>
            <ac:spMk id="3" creationId="{00000000-0000-0000-0000-000000000000}"/>
          </ac:spMkLst>
        </pc:spChg>
        <pc:spChg chg="add mod">
          <ac:chgData name="Saransh Bedi" userId="654927ef-e8b1-4479-80e4-62bfdb968d3b" providerId="ADAL" clId="{D8F62CF1-9C9C-4EB5-9F11-D6415C82732F}" dt="2025-12-02T03:45:50.391" v="177" actId="1076"/>
          <ac:spMkLst>
            <pc:docMk/>
            <pc:sldMk cId="290204306" sldId="260"/>
            <ac:spMk id="6" creationId="{E82E9EEC-1A8C-2FA1-F5DD-02F8E2DB2336}"/>
          </ac:spMkLst>
        </pc:spChg>
        <pc:spChg chg="add mod">
          <ac:chgData name="Saransh Bedi" userId="654927ef-e8b1-4479-80e4-62bfdb968d3b" providerId="ADAL" clId="{D8F62CF1-9C9C-4EB5-9F11-D6415C82732F}" dt="2025-12-02T03:59:44.669" v="182" actId="1076"/>
          <ac:spMkLst>
            <pc:docMk/>
            <pc:sldMk cId="290204306" sldId="260"/>
            <ac:spMk id="14" creationId="{E11474F9-50F5-25C7-1212-4E3643875BC8}"/>
          </ac:spMkLst>
        </pc:spChg>
        <pc:spChg chg="add mod">
          <ac:chgData name="Saransh Bedi" userId="654927ef-e8b1-4479-80e4-62bfdb968d3b" providerId="ADAL" clId="{D8F62CF1-9C9C-4EB5-9F11-D6415C82732F}" dt="2025-12-02T03:59:49.458" v="184" actId="688"/>
          <ac:spMkLst>
            <pc:docMk/>
            <pc:sldMk cId="290204306" sldId="260"/>
            <ac:spMk id="15" creationId="{9B4C2A95-7415-7911-4D41-E6813C4AF297}"/>
          </ac:spMkLst>
        </pc:spChg>
        <pc:spChg chg="add mod">
          <ac:chgData name="Saransh Bedi" userId="654927ef-e8b1-4479-80e4-62bfdb968d3b" providerId="ADAL" clId="{D8F62CF1-9C9C-4EB5-9F11-D6415C82732F}" dt="2025-12-02T03:41:06.527" v="142"/>
          <ac:spMkLst>
            <pc:docMk/>
            <pc:sldMk cId="290204306" sldId="260"/>
            <ac:spMk id="19" creationId="{022FB162-29AD-5D13-3034-6FF7B8E405CE}"/>
          </ac:spMkLst>
        </pc:spChg>
        <pc:spChg chg="add mod">
          <ac:chgData name="Saransh Bedi" userId="654927ef-e8b1-4479-80e4-62bfdb968d3b" providerId="ADAL" clId="{D8F62CF1-9C9C-4EB5-9F11-D6415C82732F}" dt="2025-12-02T03:45:55.902" v="178" actId="1076"/>
          <ac:spMkLst>
            <pc:docMk/>
            <pc:sldMk cId="290204306" sldId="260"/>
            <ac:spMk id="24" creationId="{D9048C86-238E-862D-FFD6-44835D8F70AB}"/>
          </ac:spMkLst>
        </pc:spChg>
        <pc:spChg chg="add mod">
          <ac:chgData name="Saransh Bedi" userId="654927ef-e8b1-4479-80e4-62bfdb968d3b" providerId="ADAL" clId="{D8F62CF1-9C9C-4EB5-9F11-D6415C82732F}" dt="2025-12-02T03:41:06.527" v="142"/>
          <ac:spMkLst>
            <pc:docMk/>
            <pc:sldMk cId="290204306" sldId="260"/>
            <ac:spMk id="25" creationId="{D2F32581-CAAF-3701-A093-850008389720}"/>
          </ac:spMkLst>
        </pc:spChg>
        <pc:spChg chg="add mod">
          <ac:chgData name="Saransh Bedi" userId="654927ef-e8b1-4479-80e4-62bfdb968d3b" providerId="ADAL" clId="{D8F62CF1-9C9C-4EB5-9F11-D6415C82732F}" dt="2025-12-02T03:46:25.526" v="179" actId="1076"/>
          <ac:spMkLst>
            <pc:docMk/>
            <pc:sldMk cId="290204306" sldId="260"/>
            <ac:spMk id="26" creationId="{C689B8ED-89F5-95F1-DF7B-40C412842C6F}"/>
          </ac:spMkLst>
        </pc:spChg>
        <pc:spChg chg="add mod">
          <ac:chgData name="Saransh Bedi" userId="654927ef-e8b1-4479-80e4-62bfdb968d3b" providerId="ADAL" clId="{D8F62CF1-9C9C-4EB5-9F11-D6415C82732F}" dt="2025-12-02T03:45:50.391" v="177" actId="1076"/>
          <ac:spMkLst>
            <pc:docMk/>
            <pc:sldMk cId="290204306" sldId="260"/>
            <ac:spMk id="27" creationId="{73E6F6D6-BF6B-9B06-C24B-996CC041C684}"/>
          </ac:spMkLst>
        </pc:spChg>
        <pc:spChg chg="add mod">
          <ac:chgData name="Saransh Bedi" userId="654927ef-e8b1-4479-80e4-62bfdb968d3b" providerId="ADAL" clId="{D8F62CF1-9C9C-4EB5-9F11-D6415C82732F}" dt="2025-12-02T03:41:06.527" v="142"/>
          <ac:spMkLst>
            <pc:docMk/>
            <pc:sldMk cId="290204306" sldId="260"/>
            <ac:spMk id="28" creationId="{F6A67B27-B220-DC5E-8F4B-7BB80D3261AB}"/>
          </ac:spMkLst>
        </pc:spChg>
        <pc:spChg chg="add mod">
          <ac:chgData name="Saransh Bedi" userId="654927ef-e8b1-4479-80e4-62bfdb968d3b" providerId="ADAL" clId="{D8F62CF1-9C9C-4EB5-9F11-D6415C82732F}" dt="2025-12-02T03:41:06.527" v="142"/>
          <ac:spMkLst>
            <pc:docMk/>
            <pc:sldMk cId="290204306" sldId="260"/>
            <ac:spMk id="29" creationId="{EAD408AA-14F0-40DB-ADD1-54DB78200E3E}"/>
          </ac:spMkLst>
        </pc:spChg>
        <pc:picChg chg="del">
          <ac:chgData name="Saransh Bedi" userId="654927ef-e8b1-4479-80e4-62bfdb968d3b" providerId="ADAL" clId="{D8F62CF1-9C9C-4EB5-9F11-D6415C82732F}" dt="2025-12-02T03:38:53.041" v="30" actId="478"/>
          <ac:picMkLst>
            <pc:docMk/>
            <pc:sldMk cId="290204306" sldId="260"/>
            <ac:picMk id="5" creationId="{FD4CFA3E-DB92-C2BE-D45E-EF7483D7122B}"/>
          </ac:picMkLst>
        </pc:picChg>
        <pc:cxnChg chg="mod">
          <ac:chgData name="Saransh Bedi" userId="654927ef-e8b1-4479-80e4-62bfdb968d3b" providerId="ADAL" clId="{D8F62CF1-9C9C-4EB5-9F11-D6415C82732F}" dt="2025-12-02T03:45:50.391" v="177" actId="1076"/>
          <ac:cxnSpMkLst>
            <pc:docMk/>
            <pc:sldMk cId="290204306" sldId="260"/>
            <ac:cxnSpMk id="7" creationId="{99AE38AE-9DB3-3796-6AD5-131C7D0BDB35}"/>
          </ac:cxnSpMkLst>
        </pc:cxnChg>
        <pc:cxnChg chg="mod">
          <ac:chgData name="Saransh Bedi" userId="654927ef-e8b1-4479-80e4-62bfdb968d3b" providerId="ADAL" clId="{D8F62CF1-9C9C-4EB5-9F11-D6415C82732F}" dt="2025-12-02T03:45:50.391" v="177" actId="1076"/>
          <ac:cxnSpMkLst>
            <pc:docMk/>
            <pc:sldMk cId="290204306" sldId="260"/>
            <ac:cxnSpMk id="8" creationId="{281DFE5B-4C99-DE0C-706B-B9BC840D27DB}"/>
          </ac:cxnSpMkLst>
        </pc:cxnChg>
        <pc:cxnChg chg="mod">
          <ac:chgData name="Saransh Bedi" userId="654927ef-e8b1-4479-80e4-62bfdb968d3b" providerId="ADAL" clId="{D8F62CF1-9C9C-4EB5-9F11-D6415C82732F}" dt="2025-12-02T03:45:50.391" v="177" actId="1076"/>
          <ac:cxnSpMkLst>
            <pc:docMk/>
            <pc:sldMk cId="290204306" sldId="260"/>
            <ac:cxnSpMk id="9" creationId="{47F49CB7-AA4C-C3C1-6C59-552171181E4D}"/>
          </ac:cxnSpMkLst>
        </pc:cxnChg>
        <pc:cxnChg chg="mod">
          <ac:chgData name="Saransh Bedi" userId="654927ef-e8b1-4479-80e4-62bfdb968d3b" providerId="ADAL" clId="{D8F62CF1-9C9C-4EB5-9F11-D6415C82732F}" dt="2025-12-02T03:45:50.391" v="177" actId="1076"/>
          <ac:cxnSpMkLst>
            <pc:docMk/>
            <pc:sldMk cId="290204306" sldId="260"/>
            <ac:cxnSpMk id="10" creationId="{5FE923CA-EA52-DA12-CD3C-CE227B6365FF}"/>
          </ac:cxnSpMkLst>
        </pc:cxnChg>
        <pc:cxnChg chg="mod">
          <ac:chgData name="Saransh Bedi" userId="654927ef-e8b1-4479-80e4-62bfdb968d3b" providerId="ADAL" clId="{D8F62CF1-9C9C-4EB5-9F11-D6415C82732F}" dt="2025-12-02T03:45:50.391" v="177" actId="1076"/>
          <ac:cxnSpMkLst>
            <pc:docMk/>
            <pc:sldMk cId="290204306" sldId="260"/>
            <ac:cxnSpMk id="11" creationId="{A434A10B-3A49-C56B-50E6-0772A2134369}"/>
          </ac:cxnSpMkLst>
        </pc:cxnChg>
        <pc:cxnChg chg="mod">
          <ac:chgData name="Saransh Bedi" userId="654927ef-e8b1-4479-80e4-62bfdb968d3b" providerId="ADAL" clId="{D8F62CF1-9C9C-4EB5-9F11-D6415C82732F}" dt="2025-12-02T03:45:50.391" v="177" actId="1076"/>
          <ac:cxnSpMkLst>
            <pc:docMk/>
            <pc:sldMk cId="290204306" sldId="260"/>
            <ac:cxnSpMk id="12" creationId="{6F47D4EE-3296-F359-2404-80BBDB3C8A6A}"/>
          </ac:cxnSpMkLst>
        </pc:cxnChg>
        <pc:cxnChg chg="mod">
          <ac:chgData name="Saransh Bedi" userId="654927ef-e8b1-4479-80e4-62bfdb968d3b" providerId="ADAL" clId="{D8F62CF1-9C9C-4EB5-9F11-D6415C82732F}" dt="2025-12-02T03:45:50.391" v="177" actId="1076"/>
          <ac:cxnSpMkLst>
            <pc:docMk/>
            <pc:sldMk cId="290204306" sldId="260"/>
            <ac:cxnSpMk id="13" creationId="{45687F1A-6E3D-8E9C-549F-09F9D88075A6}"/>
          </ac:cxnSpMkLst>
        </pc:cxnChg>
      </pc:sldChg>
      <pc:sldChg chg="addSp delSp modSp mod modAnim">
        <pc:chgData name="Saransh Bedi" userId="654927ef-e8b1-4479-80e4-62bfdb968d3b" providerId="ADAL" clId="{D8F62CF1-9C9C-4EB5-9F11-D6415C82732F}" dt="2025-12-02T04:24:42.751" v="456" actId="313"/>
        <pc:sldMkLst>
          <pc:docMk/>
          <pc:sldMk cId="0" sldId="262"/>
        </pc:sldMkLst>
        <pc:spChg chg="del mod">
          <ac:chgData name="Saransh Bedi" userId="654927ef-e8b1-4479-80e4-62bfdb968d3b" providerId="ADAL" clId="{D8F62CF1-9C9C-4EB5-9F11-D6415C82732F}" dt="2025-12-02T04:20:21.952" v="374" actId="478"/>
          <ac:spMkLst>
            <pc:docMk/>
            <pc:sldMk cId="0" sldId="262"/>
            <ac:spMk id="3" creationId="{00000000-0000-0000-0000-000000000000}"/>
          </ac:spMkLst>
        </pc:spChg>
        <pc:spChg chg="mod">
          <ac:chgData name="Saransh Bedi" userId="654927ef-e8b1-4479-80e4-62bfdb968d3b" providerId="ADAL" clId="{D8F62CF1-9C9C-4EB5-9F11-D6415C82732F}" dt="2025-12-02T04:20:49.051" v="377"/>
          <ac:spMkLst>
            <pc:docMk/>
            <pc:sldMk cId="0" sldId="262"/>
            <ac:spMk id="7" creationId="{F4F4DC56-E7ED-6B8B-3605-4AD3A427B7D4}"/>
          </ac:spMkLst>
        </pc:spChg>
        <pc:spChg chg="mod">
          <ac:chgData name="Saransh Bedi" userId="654927ef-e8b1-4479-80e4-62bfdb968d3b" providerId="ADAL" clId="{D8F62CF1-9C9C-4EB5-9F11-D6415C82732F}" dt="2025-12-02T04:21:54.595" v="389" actId="404"/>
          <ac:spMkLst>
            <pc:docMk/>
            <pc:sldMk cId="0" sldId="262"/>
            <ac:spMk id="8" creationId="{AE18358E-7FAC-7737-047B-5B9E341CB6B8}"/>
          </ac:spMkLst>
        </pc:spChg>
        <pc:spChg chg="mod">
          <ac:chgData name="Saransh Bedi" userId="654927ef-e8b1-4479-80e4-62bfdb968d3b" providerId="ADAL" clId="{D8F62CF1-9C9C-4EB5-9F11-D6415C82732F}" dt="2025-12-02T04:21:54.595" v="389" actId="404"/>
          <ac:spMkLst>
            <pc:docMk/>
            <pc:sldMk cId="0" sldId="262"/>
            <ac:spMk id="9" creationId="{FC1EA27C-56D3-FC11-CA31-F22D7D9FFDE8}"/>
          </ac:spMkLst>
        </pc:spChg>
        <pc:spChg chg="mod">
          <ac:chgData name="Saransh Bedi" userId="654927ef-e8b1-4479-80e4-62bfdb968d3b" providerId="ADAL" clId="{D8F62CF1-9C9C-4EB5-9F11-D6415C82732F}" dt="2025-12-02T04:20:49.051" v="377"/>
          <ac:spMkLst>
            <pc:docMk/>
            <pc:sldMk cId="0" sldId="262"/>
            <ac:spMk id="10" creationId="{0EED9A7B-407E-66B3-5559-873ED2492F28}"/>
          </ac:spMkLst>
        </pc:spChg>
        <pc:spChg chg="mod">
          <ac:chgData name="Saransh Bedi" userId="654927ef-e8b1-4479-80e4-62bfdb968d3b" providerId="ADAL" clId="{D8F62CF1-9C9C-4EB5-9F11-D6415C82732F}" dt="2025-12-02T04:21:54.595" v="389" actId="404"/>
          <ac:spMkLst>
            <pc:docMk/>
            <pc:sldMk cId="0" sldId="262"/>
            <ac:spMk id="11" creationId="{0D283955-6147-4329-0953-6D2BBD2A0A0B}"/>
          </ac:spMkLst>
        </pc:spChg>
        <pc:spChg chg="mod">
          <ac:chgData name="Saransh Bedi" userId="654927ef-e8b1-4479-80e4-62bfdb968d3b" providerId="ADAL" clId="{D8F62CF1-9C9C-4EB5-9F11-D6415C82732F}" dt="2025-12-02T04:21:54.595" v="389" actId="404"/>
          <ac:spMkLst>
            <pc:docMk/>
            <pc:sldMk cId="0" sldId="262"/>
            <ac:spMk id="12" creationId="{1570163E-89B8-F6F0-0DA0-9298504CD04E}"/>
          </ac:spMkLst>
        </pc:spChg>
        <pc:spChg chg="mod">
          <ac:chgData name="Saransh Bedi" userId="654927ef-e8b1-4479-80e4-62bfdb968d3b" providerId="ADAL" clId="{D8F62CF1-9C9C-4EB5-9F11-D6415C82732F}" dt="2025-12-02T04:20:49.051" v="377"/>
          <ac:spMkLst>
            <pc:docMk/>
            <pc:sldMk cId="0" sldId="262"/>
            <ac:spMk id="13" creationId="{99288E85-C3E5-E93F-EB70-5F60D2254D16}"/>
          </ac:spMkLst>
        </pc:spChg>
        <pc:spChg chg="mod">
          <ac:chgData name="Saransh Bedi" userId="654927ef-e8b1-4479-80e4-62bfdb968d3b" providerId="ADAL" clId="{D8F62CF1-9C9C-4EB5-9F11-D6415C82732F}" dt="2025-12-02T04:21:54.595" v="389" actId="404"/>
          <ac:spMkLst>
            <pc:docMk/>
            <pc:sldMk cId="0" sldId="262"/>
            <ac:spMk id="14" creationId="{DBD6307A-346B-36A1-8B85-3BB5B282E6E7}"/>
          </ac:spMkLst>
        </pc:spChg>
        <pc:spChg chg="mod">
          <ac:chgData name="Saransh Bedi" userId="654927ef-e8b1-4479-80e4-62bfdb968d3b" providerId="ADAL" clId="{D8F62CF1-9C9C-4EB5-9F11-D6415C82732F}" dt="2025-12-02T04:21:54.595" v="389" actId="404"/>
          <ac:spMkLst>
            <pc:docMk/>
            <pc:sldMk cId="0" sldId="262"/>
            <ac:spMk id="15" creationId="{2DF28D44-8661-84CC-B74F-47B43B8BE5B8}"/>
          </ac:spMkLst>
        </pc:spChg>
        <pc:spChg chg="add mod">
          <ac:chgData name="Saransh Bedi" userId="654927ef-e8b1-4479-80e4-62bfdb968d3b" providerId="ADAL" clId="{D8F62CF1-9C9C-4EB5-9F11-D6415C82732F}" dt="2025-12-02T04:21:03.726" v="378"/>
          <ac:spMkLst>
            <pc:docMk/>
            <pc:sldMk cId="0" sldId="262"/>
            <ac:spMk id="19" creationId="{5AA42541-3CB6-2A57-D4BC-78E8CEB6DD6F}"/>
          </ac:spMkLst>
        </pc:spChg>
        <pc:spChg chg="add mod">
          <ac:chgData name="Saransh Bedi" userId="654927ef-e8b1-4479-80e4-62bfdb968d3b" providerId="ADAL" clId="{D8F62CF1-9C9C-4EB5-9F11-D6415C82732F}" dt="2025-12-02T04:21:22.608" v="381" actId="164"/>
          <ac:spMkLst>
            <pc:docMk/>
            <pc:sldMk cId="0" sldId="262"/>
            <ac:spMk id="20" creationId="{5572171B-3069-E74F-E3D1-457A0D4621EE}"/>
          </ac:spMkLst>
        </pc:spChg>
        <pc:spChg chg="add mod">
          <ac:chgData name="Saransh Bedi" userId="654927ef-e8b1-4479-80e4-62bfdb968d3b" providerId="ADAL" clId="{D8F62CF1-9C9C-4EB5-9F11-D6415C82732F}" dt="2025-12-02T04:21:54.595" v="389" actId="404"/>
          <ac:spMkLst>
            <pc:docMk/>
            <pc:sldMk cId="0" sldId="262"/>
            <ac:spMk id="21" creationId="{B3A4E323-0230-3E73-89A8-AAC68782A24B}"/>
          </ac:spMkLst>
        </pc:spChg>
        <pc:spChg chg="add mod">
          <ac:chgData name="Saransh Bedi" userId="654927ef-e8b1-4479-80e4-62bfdb968d3b" providerId="ADAL" clId="{D8F62CF1-9C9C-4EB5-9F11-D6415C82732F}" dt="2025-12-02T04:21:54.595" v="389" actId="404"/>
          <ac:spMkLst>
            <pc:docMk/>
            <pc:sldMk cId="0" sldId="262"/>
            <ac:spMk id="22" creationId="{793F3B5F-936B-C4D3-CCB3-2EF144247ED3}"/>
          </ac:spMkLst>
        </pc:spChg>
        <pc:spChg chg="add mod">
          <ac:chgData name="Saransh Bedi" userId="654927ef-e8b1-4479-80e4-62bfdb968d3b" providerId="ADAL" clId="{D8F62CF1-9C9C-4EB5-9F11-D6415C82732F}" dt="2025-12-02T04:24:38.469" v="454" actId="1076"/>
          <ac:spMkLst>
            <pc:docMk/>
            <pc:sldMk cId="0" sldId="262"/>
            <ac:spMk id="25" creationId="{28371007-070A-163A-465B-8600B4D44601}"/>
          </ac:spMkLst>
        </pc:spChg>
        <pc:spChg chg="add mod">
          <ac:chgData name="Saransh Bedi" userId="654927ef-e8b1-4479-80e4-62bfdb968d3b" providerId="ADAL" clId="{D8F62CF1-9C9C-4EB5-9F11-D6415C82732F}" dt="2025-12-02T04:24:42.751" v="456" actId="313"/>
          <ac:spMkLst>
            <pc:docMk/>
            <pc:sldMk cId="0" sldId="262"/>
            <ac:spMk id="26" creationId="{7E899C0F-D975-0BD2-AC35-900B2C960112}"/>
          </ac:spMkLst>
        </pc:spChg>
        <pc:grpChg chg="mod">
          <ac:chgData name="Saransh Bedi" userId="654927ef-e8b1-4479-80e4-62bfdb968d3b" providerId="ADAL" clId="{D8F62CF1-9C9C-4EB5-9F11-D6415C82732F}" dt="2025-12-02T04:21:22.608" v="381" actId="164"/>
          <ac:grpSpMkLst>
            <pc:docMk/>
            <pc:sldMk cId="0" sldId="262"/>
            <ac:grpSpMk id="5" creationId="{1939FD26-F05E-9C7D-A863-2D31308868BE}"/>
          </ac:grpSpMkLst>
        </pc:grpChg>
        <pc:grpChg chg="add mod">
          <ac:chgData name="Saransh Bedi" userId="654927ef-e8b1-4479-80e4-62bfdb968d3b" providerId="ADAL" clId="{D8F62CF1-9C9C-4EB5-9F11-D6415C82732F}" dt="2025-12-02T04:21:46.748" v="387" actId="1076"/>
          <ac:grpSpMkLst>
            <pc:docMk/>
            <pc:sldMk cId="0" sldId="262"/>
            <ac:grpSpMk id="24" creationId="{4B2945F0-FE11-57A2-6CA6-257638A2E011}"/>
          </ac:grpSpMkLst>
        </pc:grpChg>
        <pc:picChg chg="del mod">
          <ac:chgData name="Saransh Bedi" userId="654927ef-e8b1-4479-80e4-62bfdb968d3b" providerId="ADAL" clId="{D8F62CF1-9C9C-4EB5-9F11-D6415C82732F}" dt="2025-12-02T04:20:37.008" v="376" actId="478"/>
          <ac:picMkLst>
            <pc:docMk/>
            <pc:sldMk cId="0" sldId="262"/>
            <ac:picMk id="6" creationId="{B9B195F9-7DF3-0CBA-121B-5F601D17928C}"/>
          </ac:picMkLst>
        </pc:picChg>
        <pc:picChg chg="mod">
          <ac:chgData name="Saransh Bedi" userId="654927ef-e8b1-4479-80e4-62bfdb968d3b" providerId="ADAL" clId="{D8F62CF1-9C9C-4EB5-9F11-D6415C82732F}" dt="2025-12-02T04:20:49.051" v="377"/>
          <ac:picMkLst>
            <pc:docMk/>
            <pc:sldMk cId="0" sldId="262"/>
            <ac:picMk id="18" creationId="{80A3B3A3-E533-B48B-3814-C089A7E8B6E3}"/>
          </ac:picMkLst>
        </pc:picChg>
        <pc:picChg chg="add mod">
          <ac:chgData name="Saransh Bedi" userId="654927ef-e8b1-4479-80e4-62bfdb968d3b" providerId="ADAL" clId="{D8F62CF1-9C9C-4EB5-9F11-D6415C82732F}" dt="2025-12-02T04:21:22.608" v="381" actId="164"/>
          <ac:picMkLst>
            <pc:docMk/>
            <pc:sldMk cId="0" sldId="262"/>
            <ac:picMk id="23" creationId="{8F8A2D6B-24D1-8B81-6AB6-F786631DD538}"/>
          </ac:picMkLst>
        </pc:picChg>
      </pc:sldChg>
      <pc:sldChg chg="addSp delSp modSp mod delAnim modAnim">
        <pc:chgData name="Saransh Bedi" userId="654927ef-e8b1-4479-80e4-62bfdb968d3b" providerId="ADAL" clId="{D8F62CF1-9C9C-4EB5-9F11-D6415C82732F}" dt="2025-12-03T03:03:01.934" v="3070" actId="478"/>
        <pc:sldMkLst>
          <pc:docMk/>
          <pc:sldMk cId="0" sldId="263"/>
        </pc:sldMkLst>
        <pc:spChg chg="mod">
          <ac:chgData name="Saransh Bedi" userId="654927ef-e8b1-4479-80e4-62bfdb968d3b" providerId="ADAL" clId="{D8F62CF1-9C9C-4EB5-9F11-D6415C82732F}" dt="2025-12-02T04:36:53.665" v="609" actId="1036"/>
          <ac:spMkLst>
            <pc:docMk/>
            <pc:sldMk cId="0" sldId="263"/>
            <ac:spMk id="3" creationId="{00000000-0000-0000-0000-000000000000}"/>
          </ac:spMkLst>
        </pc:spChg>
        <pc:spChg chg="mod">
          <ac:chgData name="Saransh Bedi" userId="654927ef-e8b1-4479-80e4-62bfdb968d3b" providerId="ADAL" clId="{D8F62CF1-9C9C-4EB5-9F11-D6415C82732F}" dt="2025-12-02T04:29:07.988" v="464" actId="208"/>
          <ac:spMkLst>
            <pc:docMk/>
            <pc:sldMk cId="0" sldId="263"/>
            <ac:spMk id="6" creationId="{8FE34F28-1F16-A38A-D90A-1B22C5CE0DBA}"/>
          </ac:spMkLst>
        </pc:spChg>
        <pc:spChg chg="mod">
          <ac:chgData name="Saransh Bedi" userId="654927ef-e8b1-4479-80e4-62bfdb968d3b" providerId="ADAL" clId="{D8F62CF1-9C9C-4EB5-9F11-D6415C82732F}" dt="2025-12-02T04:28:46.040" v="459"/>
          <ac:spMkLst>
            <pc:docMk/>
            <pc:sldMk cId="0" sldId="263"/>
            <ac:spMk id="7" creationId="{A4A9D2A4-C2C4-7A50-E7AB-386A0A5BEC9E}"/>
          </ac:spMkLst>
        </pc:spChg>
        <pc:spChg chg="mod">
          <ac:chgData name="Saransh Bedi" userId="654927ef-e8b1-4479-80e4-62bfdb968d3b" providerId="ADAL" clId="{D8F62CF1-9C9C-4EB5-9F11-D6415C82732F}" dt="2025-12-02T04:29:07.988" v="464" actId="208"/>
          <ac:spMkLst>
            <pc:docMk/>
            <pc:sldMk cId="0" sldId="263"/>
            <ac:spMk id="8" creationId="{068F856E-A931-BB48-2E46-F3A3ED13CAC0}"/>
          </ac:spMkLst>
        </pc:spChg>
        <pc:spChg chg="mod">
          <ac:chgData name="Saransh Bedi" userId="654927ef-e8b1-4479-80e4-62bfdb968d3b" providerId="ADAL" clId="{D8F62CF1-9C9C-4EB5-9F11-D6415C82732F}" dt="2025-12-02T04:28:46.040" v="459"/>
          <ac:spMkLst>
            <pc:docMk/>
            <pc:sldMk cId="0" sldId="263"/>
            <ac:spMk id="9" creationId="{9C128B8C-F740-B784-12E0-EFE712235D94}"/>
          </ac:spMkLst>
        </pc:spChg>
        <pc:spChg chg="mod">
          <ac:chgData name="Saransh Bedi" userId="654927ef-e8b1-4479-80e4-62bfdb968d3b" providerId="ADAL" clId="{D8F62CF1-9C9C-4EB5-9F11-D6415C82732F}" dt="2025-12-02T04:29:07.988" v="464" actId="208"/>
          <ac:spMkLst>
            <pc:docMk/>
            <pc:sldMk cId="0" sldId="263"/>
            <ac:spMk id="10" creationId="{19953EA2-0097-313C-C1EF-909CD92B5030}"/>
          </ac:spMkLst>
        </pc:spChg>
        <pc:spChg chg="mod">
          <ac:chgData name="Saransh Bedi" userId="654927ef-e8b1-4479-80e4-62bfdb968d3b" providerId="ADAL" clId="{D8F62CF1-9C9C-4EB5-9F11-D6415C82732F}" dt="2025-12-02T04:28:46.040" v="459"/>
          <ac:spMkLst>
            <pc:docMk/>
            <pc:sldMk cId="0" sldId="263"/>
            <ac:spMk id="11" creationId="{B38D1954-655F-B84C-3940-4BFFD1A526BE}"/>
          </ac:spMkLst>
        </pc:spChg>
        <pc:spChg chg="add mod">
          <ac:chgData name="Saransh Bedi" userId="654927ef-e8b1-4479-80e4-62bfdb968d3b" providerId="ADAL" clId="{D8F62CF1-9C9C-4EB5-9F11-D6415C82732F}" dt="2025-12-02T04:29:40.254" v="467" actId="1076"/>
          <ac:spMkLst>
            <pc:docMk/>
            <pc:sldMk cId="0" sldId="263"/>
            <ac:spMk id="12" creationId="{088AE4CF-56ED-3524-7996-DEC32E2B51C6}"/>
          </ac:spMkLst>
        </pc:spChg>
        <pc:spChg chg="add mod">
          <ac:chgData name="Saransh Bedi" userId="654927ef-e8b1-4479-80e4-62bfdb968d3b" providerId="ADAL" clId="{D8F62CF1-9C9C-4EB5-9F11-D6415C82732F}" dt="2025-12-02T04:29:40.254" v="467" actId="1076"/>
          <ac:spMkLst>
            <pc:docMk/>
            <pc:sldMk cId="0" sldId="263"/>
            <ac:spMk id="13" creationId="{94BD3FFC-FBE5-436E-339F-EE12BC2B0F71}"/>
          </ac:spMkLst>
        </pc:spChg>
        <pc:spChg chg="add mod">
          <ac:chgData name="Saransh Bedi" userId="654927ef-e8b1-4479-80e4-62bfdb968d3b" providerId="ADAL" clId="{D8F62CF1-9C9C-4EB5-9F11-D6415C82732F}" dt="2025-12-02T04:29:40.254" v="467" actId="1076"/>
          <ac:spMkLst>
            <pc:docMk/>
            <pc:sldMk cId="0" sldId="263"/>
            <ac:spMk id="14" creationId="{63FEC90C-5A98-4A4F-E9F4-98B95A5474F1}"/>
          </ac:spMkLst>
        </pc:spChg>
        <pc:spChg chg="mod">
          <ac:chgData name="Saransh Bedi" userId="654927ef-e8b1-4479-80e4-62bfdb968d3b" providerId="ADAL" clId="{D8F62CF1-9C9C-4EB5-9F11-D6415C82732F}" dt="2025-12-02T04:30:26.445" v="522" actId="208"/>
          <ac:spMkLst>
            <pc:docMk/>
            <pc:sldMk cId="0" sldId="263"/>
            <ac:spMk id="16" creationId="{B2D61527-A572-D87A-8146-937E9FFD3658}"/>
          </ac:spMkLst>
        </pc:spChg>
        <pc:spChg chg="mod">
          <ac:chgData name="Saransh Bedi" userId="654927ef-e8b1-4479-80e4-62bfdb968d3b" providerId="ADAL" clId="{D8F62CF1-9C9C-4EB5-9F11-D6415C82732F}" dt="2025-12-02T04:29:52.459" v="481" actId="20577"/>
          <ac:spMkLst>
            <pc:docMk/>
            <pc:sldMk cId="0" sldId="263"/>
            <ac:spMk id="17" creationId="{B36C1608-9BA2-F931-A9C5-3C675CB07842}"/>
          </ac:spMkLst>
        </pc:spChg>
        <pc:spChg chg="mod">
          <ac:chgData name="Saransh Bedi" userId="654927ef-e8b1-4479-80e4-62bfdb968d3b" providerId="ADAL" clId="{D8F62CF1-9C9C-4EB5-9F11-D6415C82732F}" dt="2025-12-02T04:30:26.445" v="522" actId="208"/>
          <ac:spMkLst>
            <pc:docMk/>
            <pc:sldMk cId="0" sldId="263"/>
            <ac:spMk id="18" creationId="{1259EC8F-2A74-0037-4D87-209EBBDFABB7}"/>
          </ac:spMkLst>
        </pc:spChg>
        <pc:spChg chg="mod">
          <ac:chgData name="Saransh Bedi" userId="654927ef-e8b1-4479-80e4-62bfdb968d3b" providerId="ADAL" clId="{D8F62CF1-9C9C-4EB5-9F11-D6415C82732F}" dt="2025-12-02T04:30:03.839" v="512" actId="404"/>
          <ac:spMkLst>
            <pc:docMk/>
            <pc:sldMk cId="0" sldId="263"/>
            <ac:spMk id="19" creationId="{2E54B991-F3CD-6437-A0AD-F710D68407C8}"/>
          </ac:spMkLst>
        </pc:spChg>
        <pc:spChg chg="mod">
          <ac:chgData name="Saransh Bedi" userId="654927ef-e8b1-4479-80e4-62bfdb968d3b" providerId="ADAL" clId="{D8F62CF1-9C9C-4EB5-9F11-D6415C82732F}" dt="2025-12-02T04:30:26.445" v="522" actId="208"/>
          <ac:spMkLst>
            <pc:docMk/>
            <pc:sldMk cId="0" sldId="263"/>
            <ac:spMk id="20" creationId="{A2D484C1-4086-9684-A024-CA164760EC5D}"/>
          </ac:spMkLst>
        </pc:spChg>
        <pc:spChg chg="mod">
          <ac:chgData name="Saransh Bedi" userId="654927ef-e8b1-4479-80e4-62bfdb968d3b" providerId="ADAL" clId="{D8F62CF1-9C9C-4EB5-9F11-D6415C82732F}" dt="2025-12-02T04:30:08.960" v="520" actId="20577"/>
          <ac:spMkLst>
            <pc:docMk/>
            <pc:sldMk cId="0" sldId="263"/>
            <ac:spMk id="21" creationId="{F2BB4C61-EF40-12A1-7CEF-B885939AA758}"/>
          </ac:spMkLst>
        </pc:spChg>
        <pc:spChg chg="add del mod">
          <ac:chgData name="Saransh Bedi" userId="654927ef-e8b1-4479-80e4-62bfdb968d3b" providerId="ADAL" clId="{D8F62CF1-9C9C-4EB5-9F11-D6415C82732F}" dt="2025-12-03T03:03:01.934" v="3070" actId="478"/>
          <ac:spMkLst>
            <pc:docMk/>
            <pc:sldMk cId="0" sldId="263"/>
            <ac:spMk id="23" creationId="{DCD5792C-DFC0-3D65-2224-BAF65CA77633}"/>
          </ac:spMkLst>
        </pc:spChg>
        <pc:spChg chg="mod">
          <ac:chgData name="Saransh Bedi" userId="654927ef-e8b1-4479-80e4-62bfdb968d3b" providerId="ADAL" clId="{D8F62CF1-9C9C-4EB5-9F11-D6415C82732F}" dt="2025-12-02T04:37:19.470" v="638"/>
          <ac:spMkLst>
            <pc:docMk/>
            <pc:sldMk cId="0" sldId="263"/>
            <ac:spMk id="25" creationId="{8568FE12-70D7-8CDB-0D3C-FD5DD7F486B1}"/>
          </ac:spMkLst>
        </pc:spChg>
        <pc:spChg chg="mod">
          <ac:chgData name="Saransh Bedi" userId="654927ef-e8b1-4479-80e4-62bfdb968d3b" providerId="ADAL" clId="{D8F62CF1-9C9C-4EB5-9F11-D6415C82732F}" dt="2025-12-02T04:37:19.470" v="638"/>
          <ac:spMkLst>
            <pc:docMk/>
            <pc:sldMk cId="0" sldId="263"/>
            <ac:spMk id="26" creationId="{19157CAD-6B3C-B83E-8895-FE51B3C0C394}"/>
          </ac:spMkLst>
        </pc:spChg>
        <pc:spChg chg="mod">
          <ac:chgData name="Saransh Bedi" userId="654927ef-e8b1-4479-80e4-62bfdb968d3b" providerId="ADAL" clId="{D8F62CF1-9C9C-4EB5-9F11-D6415C82732F}" dt="2025-12-02T04:37:19.470" v="638"/>
          <ac:spMkLst>
            <pc:docMk/>
            <pc:sldMk cId="0" sldId="263"/>
            <ac:spMk id="27" creationId="{843FF956-8AC9-9151-F389-3D60ADCC720B}"/>
          </ac:spMkLst>
        </pc:spChg>
        <pc:spChg chg="mod">
          <ac:chgData name="Saransh Bedi" userId="654927ef-e8b1-4479-80e4-62bfdb968d3b" providerId="ADAL" clId="{D8F62CF1-9C9C-4EB5-9F11-D6415C82732F}" dt="2025-12-02T04:37:19.470" v="638"/>
          <ac:spMkLst>
            <pc:docMk/>
            <pc:sldMk cId="0" sldId="263"/>
            <ac:spMk id="28" creationId="{AF7A370B-A33D-B809-F301-3A32E476E21F}"/>
          </ac:spMkLst>
        </pc:spChg>
        <pc:spChg chg="mod">
          <ac:chgData name="Saransh Bedi" userId="654927ef-e8b1-4479-80e4-62bfdb968d3b" providerId="ADAL" clId="{D8F62CF1-9C9C-4EB5-9F11-D6415C82732F}" dt="2025-12-02T04:37:19.470" v="638"/>
          <ac:spMkLst>
            <pc:docMk/>
            <pc:sldMk cId="0" sldId="263"/>
            <ac:spMk id="29" creationId="{918C3C0B-6BCA-27A9-4DB7-3FE48D89A779}"/>
          </ac:spMkLst>
        </pc:spChg>
        <pc:spChg chg="mod">
          <ac:chgData name="Saransh Bedi" userId="654927ef-e8b1-4479-80e4-62bfdb968d3b" providerId="ADAL" clId="{D8F62CF1-9C9C-4EB5-9F11-D6415C82732F}" dt="2025-12-02T04:37:19.470" v="638"/>
          <ac:spMkLst>
            <pc:docMk/>
            <pc:sldMk cId="0" sldId="263"/>
            <ac:spMk id="30" creationId="{4688BA23-067F-E5C6-35A7-3FBCAAAF5094}"/>
          </ac:spMkLst>
        </pc:spChg>
        <pc:grpChg chg="add mod">
          <ac:chgData name="Saransh Bedi" userId="654927ef-e8b1-4479-80e4-62bfdb968d3b" providerId="ADAL" clId="{D8F62CF1-9C9C-4EB5-9F11-D6415C82732F}" dt="2025-12-02T04:37:49.218" v="694" actId="1036"/>
          <ac:grpSpMkLst>
            <pc:docMk/>
            <pc:sldMk cId="0" sldId="263"/>
            <ac:grpSpMk id="5" creationId="{3378EA27-121A-5743-ABC2-AD7F71FD8A2F}"/>
          </ac:grpSpMkLst>
        </pc:grpChg>
        <pc:grpChg chg="add del mod">
          <ac:chgData name="Saransh Bedi" userId="654927ef-e8b1-4479-80e4-62bfdb968d3b" providerId="ADAL" clId="{D8F62CF1-9C9C-4EB5-9F11-D6415C82732F}" dt="2025-12-02T04:37:45.484" v="689" actId="478"/>
          <ac:grpSpMkLst>
            <pc:docMk/>
            <pc:sldMk cId="0" sldId="263"/>
            <ac:grpSpMk id="15" creationId="{C06A56F2-4EAF-37E2-A58C-00C3EF14A15D}"/>
          </ac:grpSpMkLst>
        </pc:grpChg>
        <pc:grpChg chg="add mod">
          <ac:chgData name="Saransh Bedi" userId="654927ef-e8b1-4479-80e4-62bfdb968d3b" providerId="ADAL" clId="{D8F62CF1-9C9C-4EB5-9F11-D6415C82732F}" dt="2025-12-02T04:37:49.218" v="694" actId="1036"/>
          <ac:grpSpMkLst>
            <pc:docMk/>
            <pc:sldMk cId="0" sldId="263"/>
            <ac:grpSpMk id="24" creationId="{64E80C70-0ECE-F5EE-2E84-0DE5AA41D18B}"/>
          </ac:grpSpMkLst>
        </pc:grpChg>
      </pc:sldChg>
      <pc:sldChg chg="mod modShow">
        <pc:chgData name="Saransh Bedi" userId="654927ef-e8b1-4479-80e4-62bfdb968d3b" providerId="ADAL" clId="{D8F62CF1-9C9C-4EB5-9F11-D6415C82732F}" dt="2025-12-02T04:47:41.860" v="1151" actId="729"/>
        <pc:sldMkLst>
          <pc:docMk/>
          <pc:sldMk cId="0" sldId="266"/>
        </pc:sldMkLst>
      </pc:sldChg>
      <pc:sldChg chg="modSp mod modShow">
        <pc:chgData name="Saransh Bedi" userId="654927ef-e8b1-4479-80e4-62bfdb968d3b" providerId="ADAL" clId="{D8F62CF1-9C9C-4EB5-9F11-D6415C82732F}" dt="2025-12-02T05:09:41.639" v="1701" actId="729"/>
        <pc:sldMkLst>
          <pc:docMk/>
          <pc:sldMk cId="0" sldId="267"/>
        </pc:sldMkLst>
        <pc:spChg chg="mod">
          <ac:chgData name="Saransh Bedi" userId="654927ef-e8b1-4479-80e4-62bfdb968d3b" providerId="ADAL" clId="{D8F62CF1-9C9C-4EB5-9F11-D6415C82732F}" dt="2025-12-02T04:55:18.478" v="1152" actId="20577"/>
          <ac:spMkLst>
            <pc:docMk/>
            <pc:sldMk cId="0" sldId="267"/>
            <ac:spMk id="3" creationId="{00000000-0000-0000-0000-000000000000}"/>
          </ac:spMkLst>
        </pc:spChg>
      </pc:sldChg>
      <pc:sldChg chg="modSp add del mod">
        <pc:chgData name="Saransh Bedi" userId="654927ef-e8b1-4479-80e4-62bfdb968d3b" providerId="ADAL" clId="{D8F62CF1-9C9C-4EB5-9F11-D6415C82732F}" dt="2025-12-02T03:41:47.332" v="176" actId="47"/>
        <pc:sldMkLst>
          <pc:docMk/>
          <pc:sldMk cId="260804141" sldId="271"/>
        </pc:sldMkLst>
        <pc:spChg chg="mod">
          <ac:chgData name="Saransh Bedi" userId="654927ef-e8b1-4479-80e4-62bfdb968d3b" providerId="ADAL" clId="{D8F62CF1-9C9C-4EB5-9F11-D6415C82732F}" dt="2025-12-02T03:40:59.566" v="141" actId="14100"/>
          <ac:spMkLst>
            <pc:docMk/>
            <pc:sldMk cId="260804141" sldId="271"/>
            <ac:spMk id="3" creationId="{A20DF245-23C7-8615-7C31-428E9F548A9B}"/>
          </ac:spMkLst>
        </pc:spChg>
      </pc:sldChg>
      <pc:sldChg chg="addSp delSp modSp mod">
        <pc:chgData name="Saransh Bedi" userId="654927ef-e8b1-4479-80e4-62bfdb968d3b" providerId="ADAL" clId="{D8F62CF1-9C9C-4EB5-9F11-D6415C82732F}" dt="2025-12-03T03:02:30.060" v="3069" actId="1035"/>
        <pc:sldMkLst>
          <pc:docMk/>
          <pc:sldMk cId="81891458" sldId="280"/>
        </pc:sldMkLst>
        <pc:spChg chg="del mod">
          <ac:chgData name="Saransh Bedi" userId="654927ef-e8b1-4479-80e4-62bfdb968d3b" providerId="ADAL" clId="{D8F62CF1-9C9C-4EB5-9F11-D6415C82732F}" dt="2025-12-03T00:16:07.930" v="2490" actId="478"/>
          <ac:spMkLst>
            <pc:docMk/>
            <pc:sldMk cId="81891458" sldId="280"/>
            <ac:spMk id="3" creationId="{3F1FAECE-A239-54B7-B3F8-E23DB814FC02}"/>
          </ac:spMkLst>
        </pc:spChg>
        <pc:spChg chg="del mod">
          <ac:chgData name="Saransh Bedi" userId="654927ef-e8b1-4479-80e4-62bfdb968d3b" providerId="ADAL" clId="{D8F62CF1-9C9C-4EB5-9F11-D6415C82732F}" dt="2025-12-03T00:16:07.930" v="2490" actId="478"/>
          <ac:spMkLst>
            <pc:docMk/>
            <pc:sldMk cId="81891458" sldId="280"/>
            <ac:spMk id="5" creationId="{15BD40EA-FC75-275E-E640-21963FB489E6}"/>
          </ac:spMkLst>
        </pc:spChg>
        <pc:spChg chg="del mod">
          <ac:chgData name="Saransh Bedi" userId="654927ef-e8b1-4479-80e4-62bfdb968d3b" providerId="ADAL" clId="{D8F62CF1-9C9C-4EB5-9F11-D6415C82732F}" dt="2025-12-03T00:16:07.930" v="2490" actId="478"/>
          <ac:spMkLst>
            <pc:docMk/>
            <pc:sldMk cId="81891458" sldId="280"/>
            <ac:spMk id="6" creationId="{ABD3ACED-FA82-E064-5FE9-6B6C60D2C695}"/>
          </ac:spMkLst>
        </pc:spChg>
        <pc:spChg chg="mod">
          <ac:chgData name="Saransh Bedi" userId="654927ef-e8b1-4479-80e4-62bfdb968d3b" providerId="ADAL" clId="{D8F62CF1-9C9C-4EB5-9F11-D6415C82732F}" dt="2025-12-03T00:10:29.454" v="2222" actId="404"/>
          <ac:spMkLst>
            <pc:docMk/>
            <pc:sldMk cId="81891458" sldId="280"/>
            <ac:spMk id="7" creationId="{D1F77536-6F36-5DD9-74DF-90660F516360}"/>
          </ac:spMkLst>
        </pc:spChg>
        <pc:spChg chg="del mod">
          <ac:chgData name="Saransh Bedi" userId="654927ef-e8b1-4479-80e4-62bfdb968d3b" providerId="ADAL" clId="{D8F62CF1-9C9C-4EB5-9F11-D6415C82732F}" dt="2025-12-03T00:16:07.930" v="2490" actId="478"/>
          <ac:spMkLst>
            <pc:docMk/>
            <pc:sldMk cId="81891458" sldId="280"/>
            <ac:spMk id="8" creationId="{EC299BBB-3E72-B6AA-0D81-990E0AA7FF39}"/>
          </ac:spMkLst>
        </pc:spChg>
        <pc:spChg chg="del mod">
          <ac:chgData name="Saransh Bedi" userId="654927ef-e8b1-4479-80e4-62bfdb968d3b" providerId="ADAL" clId="{D8F62CF1-9C9C-4EB5-9F11-D6415C82732F}" dt="2025-12-03T00:16:07.930" v="2490" actId="478"/>
          <ac:spMkLst>
            <pc:docMk/>
            <pc:sldMk cId="81891458" sldId="280"/>
            <ac:spMk id="9" creationId="{7BE414C9-381A-E697-6BCE-AE0D56CC0DFA}"/>
          </ac:spMkLst>
        </pc:spChg>
        <pc:spChg chg="mod">
          <ac:chgData name="Saransh Bedi" userId="654927ef-e8b1-4479-80e4-62bfdb968d3b" providerId="ADAL" clId="{D8F62CF1-9C9C-4EB5-9F11-D6415C82732F}" dt="2025-12-03T00:10:29.454" v="2222" actId="404"/>
          <ac:spMkLst>
            <pc:docMk/>
            <pc:sldMk cId="81891458" sldId="280"/>
            <ac:spMk id="10" creationId="{134C7A1B-DAA7-35AA-FE4E-505E58CF8691}"/>
          </ac:spMkLst>
        </pc:spChg>
        <pc:spChg chg="mod">
          <ac:chgData name="Saransh Bedi" userId="654927ef-e8b1-4479-80e4-62bfdb968d3b" providerId="ADAL" clId="{D8F62CF1-9C9C-4EB5-9F11-D6415C82732F}" dt="2025-12-03T00:10:29.454" v="2222" actId="404"/>
          <ac:spMkLst>
            <pc:docMk/>
            <pc:sldMk cId="81891458" sldId="280"/>
            <ac:spMk id="18" creationId="{7352309A-001D-1F8D-728F-A18A610E9D45}"/>
          </ac:spMkLst>
        </pc:spChg>
        <pc:spChg chg="del">
          <ac:chgData name="Saransh Bedi" userId="654927ef-e8b1-4479-80e4-62bfdb968d3b" providerId="ADAL" clId="{D8F62CF1-9C9C-4EB5-9F11-D6415C82732F}" dt="2025-12-02T23:55:08.896" v="1769" actId="478"/>
          <ac:spMkLst>
            <pc:docMk/>
            <pc:sldMk cId="81891458" sldId="280"/>
            <ac:spMk id="20" creationId="{90392D5B-BCF2-F911-2380-20708C3607D8}"/>
          </ac:spMkLst>
        </pc:spChg>
        <pc:spChg chg="mod">
          <ac:chgData name="Saransh Bedi" userId="654927ef-e8b1-4479-80e4-62bfdb968d3b" providerId="ADAL" clId="{D8F62CF1-9C9C-4EB5-9F11-D6415C82732F}" dt="2025-12-02T23:58:01.127" v="1811" actId="1076"/>
          <ac:spMkLst>
            <pc:docMk/>
            <pc:sldMk cId="81891458" sldId="280"/>
            <ac:spMk id="38" creationId="{BCB3B12C-6890-1259-F99A-C84EE35569FA}"/>
          </ac:spMkLst>
        </pc:spChg>
        <pc:spChg chg="add del mod">
          <ac:chgData name="Saransh Bedi" userId="654927ef-e8b1-4479-80e4-62bfdb968d3b" providerId="ADAL" clId="{D8F62CF1-9C9C-4EB5-9F11-D6415C82732F}" dt="2025-12-02T23:58:09.288" v="1815" actId="478"/>
          <ac:spMkLst>
            <pc:docMk/>
            <pc:sldMk cId="81891458" sldId="280"/>
            <ac:spMk id="58" creationId="{6E17072D-FDDE-84D9-4919-B04BD4CDCDDE}"/>
          </ac:spMkLst>
        </pc:spChg>
        <pc:spChg chg="add mod">
          <ac:chgData name="Saransh Bedi" userId="654927ef-e8b1-4479-80e4-62bfdb968d3b" providerId="ADAL" clId="{D8F62CF1-9C9C-4EB5-9F11-D6415C82732F}" dt="2025-12-03T00:10:00.163" v="2218" actId="164"/>
          <ac:spMkLst>
            <pc:docMk/>
            <pc:sldMk cId="81891458" sldId="280"/>
            <ac:spMk id="61" creationId="{F91612CA-B1BB-E03D-984F-DC9C5AEA1701}"/>
          </ac:spMkLst>
        </pc:spChg>
        <pc:spChg chg="del mod">
          <ac:chgData name="Saransh Bedi" userId="654927ef-e8b1-4479-80e4-62bfdb968d3b" providerId="ADAL" clId="{D8F62CF1-9C9C-4EB5-9F11-D6415C82732F}" dt="2025-12-02T23:54:46.288" v="1762" actId="478"/>
          <ac:spMkLst>
            <pc:docMk/>
            <pc:sldMk cId="81891458" sldId="280"/>
            <ac:spMk id="62" creationId="{AB696FBB-CDE2-CBFE-CD6A-405FB2DB49FC}"/>
          </ac:spMkLst>
        </pc:spChg>
        <pc:spChg chg="mod">
          <ac:chgData name="Saransh Bedi" userId="654927ef-e8b1-4479-80e4-62bfdb968d3b" providerId="ADAL" clId="{D8F62CF1-9C9C-4EB5-9F11-D6415C82732F}" dt="2025-12-03T00:10:04.755" v="2219" actId="164"/>
          <ac:spMkLst>
            <pc:docMk/>
            <pc:sldMk cId="81891458" sldId="280"/>
            <ac:spMk id="1027" creationId="{CE54598E-BF6E-9D5F-C420-CBA6BD85FBBD}"/>
          </ac:spMkLst>
        </pc:spChg>
        <pc:spChg chg="mod">
          <ac:chgData name="Saransh Bedi" userId="654927ef-e8b1-4479-80e4-62bfdb968d3b" providerId="ADAL" clId="{D8F62CF1-9C9C-4EB5-9F11-D6415C82732F}" dt="2025-12-03T00:11:02.674" v="2229" actId="1076"/>
          <ac:spMkLst>
            <pc:docMk/>
            <pc:sldMk cId="81891458" sldId="280"/>
            <ac:spMk id="1028" creationId="{A56CB52D-A360-FD7D-69DC-5A34253419DC}"/>
          </ac:spMkLst>
        </pc:spChg>
        <pc:spChg chg="mod">
          <ac:chgData name="Saransh Bedi" userId="654927ef-e8b1-4479-80e4-62bfdb968d3b" providerId="ADAL" clId="{D8F62CF1-9C9C-4EB5-9F11-D6415C82732F}" dt="2025-12-03T00:10:29.454" v="2222" actId="404"/>
          <ac:spMkLst>
            <pc:docMk/>
            <pc:sldMk cId="81891458" sldId="280"/>
            <ac:spMk id="1029" creationId="{8BDBC6FD-724A-0368-5122-CF7FFEBF7766}"/>
          </ac:spMkLst>
        </pc:spChg>
        <pc:spChg chg="mod">
          <ac:chgData name="Saransh Bedi" userId="654927ef-e8b1-4479-80e4-62bfdb968d3b" providerId="ADAL" clId="{D8F62CF1-9C9C-4EB5-9F11-D6415C82732F}" dt="2025-12-03T00:10:29.454" v="2222" actId="404"/>
          <ac:spMkLst>
            <pc:docMk/>
            <pc:sldMk cId="81891458" sldId="280"/>
            <ac:spMk id="1030" creationId="{77422475-CAC9-BC99-7017-2F64347AD337}"/>
          </ac:spMkLst>
        </pc:spChg>
        <pc:spChg chg="mod">
          <ac:chgData name="Saransh Bedi" userId="654927ef-e8b1-4479-80e4-62bfdb968d3b" providerId="ADAL" clId="{D8F62CF1-9C9C-4EB5-9F11-D6415C82732F}" dt="2025-12-03T00:10:29.454" v="2222" actId="404"/>
          <ac:spMkLst>
            <pc:docMk/>
            <pc:sldMk cId="81891458" sldId="280"/>
            <ac:spMk id="1032" creationId="{45D18C40-153E-A282-1052-810B70B14707}"/>
          </ac:spMkLst>
        </pc:spChg>
        <pc:spChg chg="mod">
          <ac:chgData name="Saransh Bedi" userId="654927ef-e8b1-4479-80e4-62bfdb968d3b" providerId="ADAL" clId="{D8F62CF1-9C9C-4EB5-9F11-D6415C82732F}" dt="2025-12-03T00:09:47.725" v="2212" actId="164"/>
          <ac:spMkLst>
            <pc:docMk/>
            <pc:sldMk cId="81891458" sldId="280"/>
            <ac:spMk id="1048" creationId="{DF5EEA5B-7A00-C17A-F33A-1E5F65922BEE}"/>
          </ac:spMkLst>
        </pc:spChg>
        <pc:spChg chg="add mod topLvl">
          <ac:chgData name="Saransh Bedi" userId="654927ef-e8b1-4479-80e4-62bfdb968d3b" providerId="ADAL" clId="{D8F62CF1-9C9C-4EB5-9F11-D6415C82732F}" dt="2025-12-03T00:10:29.454" v="2222" actId="404"/>
          <ac:spMkLst>
            <pc:docMk/>
            <pc:sldMk cId="81891458" sldId="280"/>
            <ac:spMk id="1049" creationId="{1DD91B72-F620-AEE4-492B-15DF073AEDFB}"/>
          </ac:spMkLst>
        </pc:spChg>
        <pc:spChg chg="mod">
          <ac:chgData name="Saransh Bedi" userId="654927ef-e8b1-4479-80e4-62bfdb968d3b" providerId="ADAL" clId="{D8F62CF1-9C9C-4EB5-9F11-D6415C82732F}" dt="2025-12-03T00:10:04.755" v="2219" actId="164"/>
          <ac:spMkLst>
            <pc:docMk/>
            <pc:sldMk cId="81891458" sldId="280"/>
            <ac:spMk id="1050" creationId="{765CBD3E-5A18-7DC6-5829-F02CA43AA450}"/>
          </ac:spMkLst>
        </pc:spChg>
        <pc:spChg chg="mod">
          <ac:chgData name="Saransh Bedi" userId="654927ef-e8b1-4479-80e4-62bfdb968d3b" providerId="ADAL" clId="{D8F62CF1-9C9C-4EB5-9F11-D6415C82732F}" dt="2025-12-03T00:10:04.755" v="2219" actId="164"/>
          <ac:spMkLst>
            <pc:docMk/>
            <pc:sldMk cId="81891458" sldId="280"/>
            <ac:spMk id="1051" creationId="{FC04D91C-849F-5ED8-374F-A1A31EAE4230}"/>
          </ac:spMkLst>
        </pc:spChg>
        <pc:spChg chg="mod">
          <ac:chgData name="Saransh Bedi" userId="654927ef-e8b1-4479-80e4-62bfdb968d3b" providerId="ADAL" clId="{D8F62CF1-9C9C-4EB5-9F11-D6415C82732F}" dt="2025-12-03T00:10:04.755" v="2219" actId="164"/>
          <ac:spMkLst>
            <pc:docMk/>
            <pc:sldMk cId="81891458" sldId="280"/>
            <ac:spMk id="1052" creationId="{DA038B1D-D000-FD78-0C21-5A8AE0FE25BA}"/>
          </ac:spMkLst>
        </pc:spChg>
        <pc:spChg chg="mod">
          <ac:chgData name="Saransh Bedi" userId="654927ef-e8b1-4479-80e4-62bfdb968d3b" providerId="ADAL" clId="{D8F62CF1-9C9C-4EB5-9F11-D6415C82732F}" dt="2025-12-03T00:11:47.309" v="2236" actId="1076"/>
          <ac:spMkLst>
            <pc:docMk/>
            <pc:sldMk cId="81891458" sldId="280"/>
            <ac:spMk id="1056" creationId="{A44EEF16-D5FD-51D5-4DD0-39B994390D08}"/>
          </ac:spMkLst>
        </pc:spChg>
        <pc:spChg chg="add mod">
          <ac:chgData name="Saransh Bedi" userId="654927ef-e8b1-4479-80e4-62bfdb968d3b" providerId="ADAL" clId="{D8F62CF1-9C9C-4EB5-9F11-D6415C82732F}" dt="2025-12-03T00:16:04.854" v="2489" actId="164"/>
          <ac:spMkLst>
            <pc:docMk/>
            <pc:sldMk cId="81891458" sldId="280"/>
            <ac:spMk id="1061" creationId="{BA91B89B-2674-ED49-313F-23F51DCD248F}"/>
          </ac:spMkLst>
        </pc:spChg>
        <pc:spChg chg="add mod">
          <ac:chgData name="Saransh Bedi" userId="654927ef-e8b1-4479-80e4-62bfdb968d3b" providerId="ADAL" clId="{D8F62CF1-9C9C-4EB5-9F11-D6415C82732F}" dt="2025-12-03T00:16:04.854" v="2489" actId="164"/>
          <ac:spMkLst>
            <pc:docMk/>
            <pc:sldMk cId="81891458" sldId="280"/>
            <ac:spMk id="1062" creationId="{3DB32A56-50ED-1FEF-9485-B8939301D14D}"/>
          </ac:spMkLst>
        </pc:spChg>
        <pc:spChg chg="add mod">
          <ac:chgData name="Saransh Bedi" userId="654927ef-e8b1-4479-80e4-62bfdb968d3b" providerId="ADAL" clId="{D8F62CF1-9C9C-4EB5-9F11-D6415C82732F}" dt="2025-12-03T00:16:04.854" v="2489" actId="164"/>
          <ac:spMkLst>
            <pc:docMk/>
            <pc:sldMk cId="81891458" sldId="280"/>
            <ac:spMk id="1063" creationId="{0E981FCC-9B98-323E-083E-8C7CA093992F}"/>
          </ac:spMkLst>
        </pc:spChg>
        <pc:spChg chg="add mod">
          <ac:chgData name="Saransh Bedi" userId="654927ef-e8b1-4479-80e4-62bfdb968d3b" providerId="ADAL" clId="{D8F62CF1-9C9C-4EB5-9F11-D6415C82732F}" dt="2025-12-03T00:16:04.854" v="2489" actId="164"/>
          <ac:spMkLst>
            <pc:docMk/>
            <pc:sldMk cId="81891458" sldId="280"/>
            <ac:spMk id="1064" creationId="{7FCF3145-BD23-294B-9162-BCC83DA5FE8C}"/>
          </ac:spMkLst>
        </pc:spChg>
        <pc:spChg chg="add mod">
          <ac:chgData name="Saransh Bedi" userId="654927ef-e8b1-4479-80e4-62bfdb968d3b" providerId="ADAL" clId="{D8F62CF1-9C9C-4EB5-9F11-D6415C82732F}" dt="2025-12-03T00:16:04.854" v="2489" actId="164"/>
          <ac:spMkLst>
            <pc:docMk/>
            <pc:sldMk cId="81891458" sldId="280"/>
            <ac:spMk id="1065" creationId="{4F47F062-5937-4A03-92A7-3C36FA5C574F}"/>
          </ac:spMkLst>
        </pc:spChg>
        <pc:spChg chg="add del mod">
          <ac:chgData name="Saransh Bedi" userId="654927ef-e8b1-4479-80e4-62bfdb968d3b" providerId="ADAL" clId="{D8F62CF1-9C9C-4EB5-9F11-D6415C82732F}" dt="2025-12-03T00:16:55.286" v="2499" actId="478"/>
          <ac:spMkLst>
            <pc:docMk/>
            <pc:sldMk cId="81891458" sldId="280"/>
            <ac:spMk id="1075" creationId="{5ECE021F-A9A9-2BD0-BB80-CAB77BFF6233}"/>
          </ac:spMkLst>
        </pc:spChg>
        <pc:spChg chg="add mod">
          <ac:chgData name="Saransh Bedi" userId="654927ef-e8b1-4479-80e4-62bfdb968d3b" providerId="ADAL" clId="{D8F62CF1-9C9C-4EB5-9F11-D6415C82732F}" dt="2025-12-03T00:17:10.461" v="2517" actId="13822"/>
          <ac:spMkLst>
            <pc:docMk/>
            <pc:sldMk cId="81891458" sldId="280"/>
            <ac:spMk id="1076" creationId="{1FABBD02-E3AB-19FA-0460-D398F119ACD4}"/>
          </ac:spMkLst>
        </pc:spChg>
        <pc:spChg chg="add mod">
          <ac:chgData name="Saransh Bedi" userId="654927ef-e8b1-4479-80e4-62bfdb968d3b" providerId="ADAL" clId="{D8F62CF1-9C9C-4EB5-9F11-D6415C82732F}" dt="2025-12-03T00:17:10.461" v="2517" actId="13822"/>
          <ac:spMkLst>
            <pc:docMk/>
            <pc:sldMk cId="81891458" sldId="280"/>
            <ac:spMk id="1077" creationId="{9E174403-3FDB-F632-0DD8-10101F63E0F3}"/>
          </ac:spMkLst>
        </pc:spChg>
        <pc:spChg chg="add mod ord">
          <ac:chgData name="Saransh Bedi" userId="654927ef-e8b1-4479-80e4-62bfdb968d3b" providerId="ADAL" clId="{D8F62CF1-9C9C-4EB5-9F11-D6415C82732F}" dt="2025-12-03T00:18:38.524" v="2550" actId="164"/>
          <ac:spMkLst>
            <pc:docMk/>
            <pc:sldMk cId="81891458" sldId="280"/>
            <ac:spMk id="1079" creationId="{502CD1C7-A160-9D61-38FF-23B611A27FFC}"/>
          </ac:spMkLst>
        </pc:spChg>
        <pc:grpChg chg="add mod">
          <ac:chgData name="Saransh Bedi" userId="654927ef-e8b1-4479-80e4-62bfdb968d3b" providerId="ADAL" clId="{D8F62CF1-9C9C-4EB5-9F11-D6415C82732F}" dt="2025-12-02T23:57:45.070" v="1806" actId="1076"/>
          <ac:grpSpMkLst>
            <pc:docMk/>
            <pc:sldMk cId="81891458" sldId="280"/>
            <ac:grpSpMk id="11" creationId="{CEE70DAE-8E98-FF13-BD6B-1EEAB782A0C6}"/>
          </ac:grpSpMkLst>
        </pc:grpChg>
        <pc:grpChg chg="add mod">
          <ac:chgData name="Saransh Bedi" userId="654927ef-e8b1-4479-80e4-62bfdb968d3b" providerId="ADAL" clId="{D8F62CF1-9C9C-4EB5-9F11-D6415C82732F}" dt="2025-12-02T23:58:27.583" v="1819" actId="1076"/>
          <ac:grpSpMkLst>
            <pc:docMk/>
            <pc:sldMk cId="81891458" sldId="280"/>
            <ac:grpSpMk id="12" creationId="{A13E7935-527D-E0D2-7115-6FA27C275925}"/>
          </ac:grpSpMkLst>
        </pc:grpChg>
        <pc:grpChg chg="add mod">
          <ac:chgData name="Saransh Bedi" userId="654927ef-e8b1-4479-80e4-62bfdb968d3b" providerId="ADAL" clId="{D8F62CF1-9C9C-4EB5-9F11-D6415C82732F}" dt="2025-12-03T00:02:02.170" v="1934" actId="1076"/>
          <ac:grpSpMkLst>
            <pc:docMk/>
            <pc:sldMk cId="81891458" sldId="280"/>
            <ac:grpSpMk id="22" creationId="{0819A22A-0972-F9F2-7050-9BB3B2983F2F}"/>
          </ac:grpSpMkLst>
        </pc:grpChg>
        <pc:grpChg chg="add del mod">
          <ac:chgData name="Saransh Bedi" userId="654927ef-e8b1-4479-80e4-62bfdb968d3b" providerId="ADAL" clId="{D8F62CF1-9C9C-4EB5-9F11-D6415C82732F}" dt="2025-12-03T00:03:47.100" v="1951" actId="165"/>
          <ac:grpSpMkLst>
            <pc:docMk/>
            <pc:sldMk cId="81891458" sldId="280"/>
            <ac:grpSpMk id="1053" creationId="{317A63E8-A57C-120D-B29C-BC1F0E0DDE30}"/>
          </ac:grpSpMkLst>
        </pc:grpChg>
        <pc:grpChg chg="mod">
          <ac:chgData name="Saransh Bedi" userId="654927ef-e8b1-4479-80e4-62bfdb968d3b" providerId="ADAL" clId="{D8F62CF1-9C9C-4EB5-9F11-D6415C82732F}" dt="2025-12-03T00:09:46.664" v="2211" actId="14100"/>
          <ac:grpSpMkLst>
            <pc:docMk/>
            <pc:sldMk cId="81891458" sldId="280"/>
            <ac:grpSpMk id="1058" creationId="{32AB2518-E105-9ECE-7700-FC519495B479}"/>
          </ac:grpSpMkLst>
        </pc:grpChg>
        <pc:grpChg chg="mod">
          <ac:chgData name="Saransh Bedi" userId="654927ef-e8b1-4479-80e4-62bfdb968d3b" providerId="ADAL" clId="{D8F62CF1-9C9C-4EB5-9F11-D6415C82732F}" dt="2025-12-03T00:09:55.594" v="2215" actId="14100"/>
          <ac:grpSpMkLst>
            <pc:docMk/>
            <pc:sldMk cId="81891458" sldId="280"/>
            <ac:grpSpMk id="1059" creationId="{09A7EAB8-6BC3-310E-B676-90F510F09844}"/>
          </ac:grpSpMkLst>
        </pc:grpChg>
        <pc:grpChg chg="mod">
          <ac:chgData name="Saransh Bedi" userId="654927ef-e8b1-4479-80e4-62bfdb968d3b" providerId="ADAL" clId="{D8F62CF1-9C9C-4EB5-9F11-D6415C82732F}" dt="2025-12-03T00:18:38.524" v="2550" actId="164"/>
          <ac:grpSpMkLst>
            <pc:docMk/>
            <pc:sldMk cId="81891458" sldId="280"/>
            <ac:grpSpMk id="1060" creationId="{5BD6F0EA-4A9E-74BE-E2B3-660D25D078FB}"/>
          </ac:grpSpMkLst>
        </pc:grpChg>
        <pc:grpChg chg="add mod">
          <ac:chgData name="Saransh Bedi" userId="654927ef-e8b1-4479-80e4-62bfdb968d3b" providerId="ADAL" clId="{D8F62CF1-9C9C-4EB5-9F11-D6415C82732F}" dt="2025-12-03T00:16:04.854" v="2489" actId="164"/>
          <ac:grpSpMkLst>
            <pc:docMk/>
            <pc:sldMk cId="81891458" sldId="280"/>
            <ac:grpSpMk id="1074" creationId="{808AB1CA-FE80-A31C-A6BF-E6E443BC5457}"/>
          </ac:grpSpMkLst>
        </pc:grpChg>
        <pc:grpChg chg="add mod">
          <ac:chgData name="Saransh Bedi" userId="654927ef-e8b1-4479-80e4-62bfdb968d3b" providerId="ADAL" clId="{D8F62CF1-9C9C-4EB5-9F11-D6415C82732F}" dt="2025-12-03T00:18:51.851" v="2561" actId="1035"/>
          <ac:grpSpMkLst>
            <pc:docMk/>
            <pc:sldMk cId="81891458" sldId="280"/>
            <ac:grpSpMk id="1080" creationId="{9A581EA7-3EDE-58AB-FFF4-FB185EB74911}"/>
          </ac:grpSpMkLst>
        </pc:grpChg>
        <pc:cxnChg chg="mod">
          <ac:chgData name="Saransh Bedi" userId="654927ef-e8b1-4479-80e4-62bfdb968d3b" providerId="ADAL" clId="{D8F62CF1-9C9C-4EB5-9F11-D6415C82732F}" dt="2025-12-02T23:57:42.256" v="1805" actId="1076"/>
          <ac:cxnSpMkLst>
            <pc:docMk/>
            <pc:sldMk cId="81891458" sldId="280"/>
            <ac:cxnSpMk id="13" creationId="{55FE862A-A8B7-A81B-A635-AE92323DB145}"/>
          </ac:cxnSpMkLst>
        </pc:cxnChg>
        <pc:cxnChg chg="mod">
          <ac:chgData name="Saransh Bedi" userId="654927ef-e8b1-4479-80e4-62bfdb968d3b" providerId="ADAL" clId="{D8F62CF1-9C9C-4EB5-9F11-D6415C82732F}" dt="2025-12-03T00:03:00.226" v="1944" actId="208"/>
          <ac:cxnSpMkLst>
            <pc:docMk/>
            <pc:sldMk cId="81891458" sldId="280"/>
            <ac:cxnSpMk id="14" creationId="{03518382-B0D8-2E96-9699-311DB15CA54A}"/>
          </ac:cxnSpMkLst>
        </pc:cxnChg>
        <pc:cxnChg chg="mod">
          <ac:chgData name="Saransh Bedi" userId="654927ef-e8b1-4479-80e4-62bfdb968d3b" providerId="ADAL" clId="{D8F62CF1-9C9C-4EB5-9F11-D6415C82732F}" dt="2025-12-03T00:03:00.226" v="1944" actId="208"/>
          <ac:cxnSpMkLst>
            <pc:docMk/>
            <pc:sldMk cId="81891458" sldId="280"/>
            <ac:cxnSpMk id="15" creationId="{12A61F2C-9D84-133B-587D-5E4C0F9BF5C6}"/>
          </ac:cxnSpMkLst>
        </pc:cxnChg>
        <pc:cxnChg chg="mod">
          <ac:chgData name="Saransh Bedi" userId="654927ef-e8b1-4479-80e4-62bfdb968d3b" providerId="ADAL" clId="{D8F62CF1-9C9C-4EB5-9F11-D6415C82732F}" dt="2025-12-03T00:03:00.226" v="1944" actId="208"/>
          <ac:cxnSpMkLst>
            <pc:docMk/>
            <pc:sldMk cId="81891458" sldId="280"/>
            <ac:cxnSpMk id="16" creationId="{EAEAB445-62AA-CD98-C96C-851982787AE9}"/>
          </ac:cxnSpMkLst>
        </pc:cxnChg>
        <pc:cxnChg chg="mod">
          <ac:chgData name="Saransh Bedi" userId="654927ef-e8b1-4479-80e4-62bfdb968d3b" providerId="ADAL" clId="{D8F62CF1-9C9C-4EB5-9F11-D6415C82732F}" dt="2025-12-03T00:03:00.226" v="1944" actId="208"/>
          <ac:cxnSpMkLst>
            <pc:docMk/>
            <pc:sldMk cId="81891458" sldId="280"/>
            <ac:cxnSpMk id="17" creationId="{58028D83-AF25-1908-C543-52E134D59719}"/>
          </ac:cxnSpMkLst>
        </pc:cxnChg>
        <pc:cxnChg chg="mod">
          <ac:chgData name="Saransh Bedi" userId="654927ef-e8b1-4479-80e4-62bfdb968d3b" providerId="ADAL" clId="{D8F62CF1-9C9C-4EB5-9F11-D6415C82732F}" dt="2025-12-03T00:03:00.226" v="1944" actId="208"/>
          <ac:cxnSpMkLst>
            <pc:docMk/>
            <pc:sldMk cId="81891458" sldId="280"/>
            <ac:cxnSpMk id="19" creationId="{0F631B1C-8968-A02C-8314-021A2E182376}"/>
          </ac:cxnSpMkLst>
        </pc:cxnChg>
        <pc:cxnChg chg="mod">
          <ac:chgData name="Saransh Bedi" userId="654927ef-e8b1-4479-80e4-62bfdb968d3b" providerId="ADAL" clId="{D8F62CF1-9C9C-4EB5-9F11-D6415C82732F}" dt="2025-12-03T00:03:00.226" v="1944" actId="208"/>
          <ac:cxnSpMkLst>
            <pc:docMk/>
            <pc:sldMk cId="81891458" sldId="280"/>
            <ac:cxnSpMk id="21" creationId="{0A426946-2FE5-B5B7-EFBC-E0BDD8A55A3A}"/>
          </ac:cxnSpMkLst>
        </pc:cxnChg>
        <pc:cxnChg chg="mod">
          <ac:chgData name="Saransh Bedi" userId="654927ef-e8b1-4479-80e4-62bfdb968d3b" providerId="ADAL" clId="{D8F62CF1-9C9C-4EB5-9F11-D6415C82732F}" dt="2025-12-03T03:02:30.060" v="3069" actId="1035"/>
          <ac:cxnSpMkLst>
            <pc:docMk/>
            <pc:sldMk cId="81891458" sldId="280"/>
            <ac:cxnSpMk id="23" creationId="{8D367385-B82F-F6A4-2706-42FC3CE68BE5}"/>
          </ac:cxnSpMkLst>
        </pc:cxnChg>
        <pc:cxnChg chg="mod">
          <ac:chgData name="Saransh Bedi" userId="654927ef-e8b1-4479-80e4-62bfdb968d3b" providerId="ADAL" clId="{D8F62CF1-9C9C-4EB5-9F11-D6415C82732F}" dt="2025-12-03T03:02:30.060" v="3069" actId="1035"/>
          <ac:cxnSpMkLst>
            <pc:docMk/>
            <pc:sldMk cId="81891458" sldId="280"/>
            <ac:cxnSpMk id="24" creationId="{C84CBC0B-54F7-DE6A-45EE-2937CCC57EB3}"/>
          </ac:cxnSpMkLst>
        </pc:cxnChg>
        <pc:cxnChg chg="mod">
          <ac:chgData name="Saransh Bedi" userId="654927ef-e8b1-4479-80e4-62bfdb968d3b" providerId="ADAL" clId="{D8F62CF1-9C9C-4EB5-9F11-D6415C82732F}" dt="2025-12-03T03:02:30.060" v="3069" actId="1035"/>
          <ac:cxnSpMkLst>
            <pc:docMk/>
            <pc:sldMk cId="81891458" sldId="280"/>
            <ac:cxnSpMk id="25" creationId="{419EBEB3-C360-4660-5FB1-BA4846A0F8D1}"/>
          </ac:cxnSpMkLst>
        </pc:cxnChg>
        <pc:cxnChg chg="mod">
          <ac:chgData name="Saransh Bedi" userId="654927ef-e8b1-4479-80e4-62bfdb968d3b" providerId="ADAL" clId="{D8F62CF1-9C9C-4EB5-9F11-D6415C82732F}" dt="2025-12-03T03:02:30.060" v="3069" actId="1035"/>
          <ac:cxnSpMkLst>
            <pc:docMk/>
            <pc:sldMk cId="81891458" sldId="280"/>
            <ac:cxnSpMk id="26" creationId="{A1C8126B-94BA-956D-4BCC-D9458833A63E}"/>
          </ac:cxnSpMkLst>
        </pc:cxnChg>
        <pc:cxnChg chg="mod">
          <ac:chgData name="Saransh Bedi" userId="654927ef-e8b1-4479-80e4-62bfdb968d3b" providerId="ADAL" clId="{D8F62CF1-9C9C-4EB5-9F11-D6415C82732F}" dt="2025-12-03T03:02:30.060" v="3069" actId="1035"/>
          <ac:cxnSpMkLst>
            <pc:docMk/>
            <pc:sldMk cId="81891458" sldId="280"/>
            <ac:cxnSpMk id="27" creationId="{17577DD6-D4C7-DB14-72F9-4AA6EF6E8B11}"/>
          </ac:cxnSpMkLst>
        </pc:cxnChg>
        <pc:cxnChg chg="mod">
          <ac:chgData name="Saransh Bedi" userId="654927ef-e8b1-4479-80e4-62bfdb968d3b" providerId="ADAL" clId="{D8F62CF1-9C9C-4EB5-9F11-D6415C82732F}" dt="2025-12-03T03:02:30.060" v="3069" actId="1035"/>
          <ac:cxnSpMkLst>
            <pc:docMk/>
            <pc:sldMk cId="81891458" sldId="280"/>
            <ac:cxnSpMk id="28" creationId="{13E35F05-EFAF-D6B7-97A6-4B484E6404A4}"/>
          </ac:cxnSpMkLst>
        </pc:cxnChg>
        <pc:cxnChg chg="mod">
          <ac:chgData name="Saransh Bedi" userId="654927ef-e8b1-4479-80e4-62bfdb968d3b" providerId="ADAL" clId="{D8F62CF1-9C9C-4EB5-9F11-D6415C82732F}" dt="2025-12-02T23:51:24.133" v="1702" actId="164"/>
          <ac:cxnSpMkLst>
            <pc:docMk/>
            <pc:sldMk cId="81891458" sldId="280"/>
            <ac:cxnSpMk id="29" creationId="{FF631A09-2627-A8DD-2D8C-40791230DE89}"/>
          </ac:cxnSpMkLst>
        </pc:cxnChg>
        <pc:cxnChg chg="mod">
          <ac:chgData name="Saransh Bedi" userId="654927ef-e8b1-4479-80e4-62bfdb968d3b" providerId="ADAL" clId="{D8F62CF1-9C9C-4EB5-9F11-D6415C82732F}" dt="2025-12-02T23:51:24.133" v="1702" actId="164"/>
          <ac:cxnSpMkLst>
            <pc:docMk/>
            <pc:sldMk cId="81891458" sldId="280"/>
            <ac:cxnSpMk id="30" creationId="{F84EF58A-E83D-0305-4F31-184A30E3191C}"/>
          </ac:cxnSpMkLst>
        </pc:cxnChg>
        <pc:cxnChg chg="mod">
          <ac:chgData name="Saransh Bedi" userId="654927ef-e8b1-4479-80e4-62bfdb968d3b" providerId="ADAL" clId="{D8F62CF1-9C9C-4EB5-9F11-D6415C82732F}" dt="2025-12-03T03:02:30.060" v="3069" actId="1035"/>
          <ac:cxnSpMkLst>
            <pc:docMk/>
            <pc:sldMk cId="81891458" sldId="280"/>
            <ac:cxnSpMk id="31" creationId="{61743AC0-DE75-B6C3-042C-3AF4051E28BF}"/>
          </ac:cxnSpMkLst>
        </pc:cxnChg>
        <pc:cxnChg chg="mod">
          <ac:chgData name="Saransh Bedi" userId="654927ef-e8b1-4479-80e4-62bfdb968d3b" providerId="ADAL" clId="{D8F62CF1-9C9C-4EB5-9F11-D6415C82732F}" dt="2025-12-03T00:02:45.212" v="1943" actId="1076"/>
          <ac:cxnSpMkLst>
            <pc:docMk/>
            <pc:sldMk cId="81891458" sldId="280"/>
            <ac:cxnSpMk id="32" creationId="{3DB413A7-6258-1DD1-DA0E-600E5673BCA7}"/>
          </ac:cxnSpMkLst>
        </pc:cxnChg>
        <pc:cxnChg chg="mod">
          <ac:chgData name="Saransh Bedi" userId="654927ef-e8b1-4479-80e4-62bfdb968d3b" providerId="ADAL" clId="{D8F62CF1-9C9C-4EB5-9F11-D6415C82732F}" dt="2025-12-03T00:02:45.212" v="1943" actId="1076"/>
          <ac:cxnSpMkLst>
            <pc:docMk/>
            <pc:sldMk cId="81891458" sldId="280"/>
            <ac:cxnSpMk id="33" creationId="{9A13F2E3-0978-2211-5684-8E22DE8DF290}"/>
          </ac:cxnSpMkLst>
        </pc:cxnChg>
        <pc:cxnChg chg="mod">
          <ac:chgData name="Saransh Bedi" userId="654927ef-e8b1-4479-80e4-62bfdb968d3b" providerId="ADAL" clId="{D8F62CF1-9C9C-4EB5-9F11-D6415C82732F}" dt="2025-12-03T00:02:45.212" v="1943" actId="1076"/>
          <ac:cxnSpMkLst>
            <pc:docMk/>
            <pc:sldMk cId="81891458" sldId="280"/>
            <ac:cxnSpMk id="34" creationId="{8F743CC8-5D66-5698-498F-C2625EEB5FBA}"/>
          </ac:cxnSpMkLst>
        </pc:cxnChg>
        <pc:cxnChg chg="del mod">
          <ac:chgData name="Saransh Bedi" userId="654927ef-e8b1-4479-80e4-62bfdb968d3b" providerId="ADAL" clId="{D8F62CF1-9C9C-4EB5-9F11-D6415C82732F}" dt="2025-12-03T00:02:34.631" v="1939" actId="478"/>
          <ac:cxnSpMkLst>
            <pc:docMk/>
            <pc:sldMk cId="81891458" sldId="280"/>
            <ac:cxnSpMk id="35" creationId="{6F17CF9F-144E-058D-D5A3-9C9318D99BE0}"/>
          </ac:cxnSpMkLst>
        </pc:cxnChg>
        <pc:cxnChg chg="add del mod">
          <ac:chgData name="Saransh Bedi" userId="654927ef-e8b1-4479-80e4-62bfdb968d3b" providerId="ADAL" clId="{D8F62CF1-9C9C-4EB5-9F11-D6415C82732F}" dt="2025-12-03T00:02:45.212" v="1943" actId="1076"/>
          <ac:cxnSpMkLst>
            <pc:docMk/>
            <pc:sldMk cId="81891458" sldId="280"/>
            <ac:cxnSpMk id="36" creationId="{94B4F51C-2600-D435-F8FB-A3FD08091226}"/>
          </ac:cxnSpMkLst>
        </pc:cxnChg>
        <pc:cxnChg chg="mod">
          <ac:chgData name="Saransh Bedi" userId="654927ef-e8b1-4479-80e4-62bfdb968d3b" providerId="ADAL" clId="{D8F62CF1-9C9C-4EB5-9F11-D6415C82732F}" dt="2025-12-03T00:02:45.212" v="1943" actId="1076"/>
          <ac:cxnSpMkLst>
            <pc:docMk/>
            <pc:sldMk cId="81891458" sldId="280"/>
            <ac:cxnSpMk id="37" creationId="{6FB8AC4E-E915-8DF3-A969-7516786B4B33}"/>
          </ac:cxnSpMkLst>
        </pc:cxnChg>
        <pc:cxnChg chg="mod">
          <ac:chgData name="Saransh Bedi" userId="654927ef-e8b1-4479-80e4-62bfdb968d3b" providerId="ADAL" clId="{D8F62CF1-9C9C-4EB5-9F11-D6415C82732F}" dt="2025-12-03T00:01:37.598" v="1931" actId="208"/>
          <ac:cxnSpMkLst>
            <pc:docMk/>
            <pc:sldMk cId="81891458" sldId="280"/>
            <ac:cxnSpMk id="39" creationId="{36E9E603-6006-A7EE-0264-DBA3882D3588}"/>
          </ac:cxnSpMkLst>
        </pc:cxnChg>
        <pc:cxnChg chg="mod">
          <ac:chgData name="Saransh Bedi" userId="654927ef-e8b1-4479-80e4-62bfdb968d3b" providerId="ADAL" clId="{D8F62CF1-9C9C-4EB5-9F11-D6415C82732F}" dt="2025-12-03T03:02:30.060" v="3069" actId="1035"/>
          <ac:cxnSpMkLst>
            <pc:docMk/>
            <pc:sldMk cId="81891458" sldId="280"/>
            <ac:cxnSpMk id="40" creationId="{07FFB6F3-0C18-91A3-985B-0CCE71535C77}"/>
          </ac:cxnSpMkLst>
        </pc:cxnChg>
        <pc:cxnChg chg="mod">
          <ac:chgData name="Saransh Bedi" userId="654927ef-e8b1-4479-80e4-62bfdb968d3b" providerId="ADAL" clId="{D8F62CF1-9C9C-4EB5-9F11-D6415C82732F}" dt="2025-12-03T03:02:30.060" v="3069" actId="1035"/>
          <ac:cxnSpMkLst>
            <pc:docMk/>
            <pc:sldMk cId="81891458" sldId="280"/>
            <ac:cxnSpMk id="41" creationId="{5B21A6EC-4E12-98AF-0AF2-C20F67F9D52F}"/>
          </ac:cxnSpMkLst>
        </pc:cxnChg>
        <pc:cxnChg chg="mod">
          <ac:chgData name="Saransh Bedi" userId="654927ef-e8b1-4479-80e4-62bfdb968d3b" providerId="ADAL" clId="{D8F62CF1-9C9C-4EB5-9F11-D6415C82732F}" dt="2025-12-03T03:02:30.060" v="3069" actId="1035"/>
          <ac:cxnSpMkLst>
            <pc:docMk/>
            <pc:sldMk cId="81891458" sldId="280"/>
            <ac:cxnSpMk id="42" creationId="{D37B1981-3D66-0F79-FB80-AE5846F4BD71}"/>
          </ac:cxnSpMkLst>
        </pc:cxnChg>
        <pc:cxnChg chg="add mod">
          <ac:chgData name="Saransh Bedi" userId="654927ef-e8b1-4479-80e4-62bfdb968d3b" providerId="ADAL" clId="{D8F62CF1-9C9C-4EB5-9F11-D6415C82732F}" dt="2025-12-03T00:17:29.986" v="2518" actId="14100"/>
          <ac:cxnSpMkLst>
            <pc:docMk/>
            <pc:sldMk cId="81891458" sldId="280"/>
            <ac:cxnSpMk id="48" creationId="{5F9366E7-6F2F-FC57-FC27-E4B20EE748D4}"/>
          </ac:cxnSpMkLst>
        </pc:cxnChg>
        <pc:cxnChg chg="mod">
          <ac:chgData name="Saransh Bedi" userId="654927ef-e8b1-4479-80e4-62bfdb968d3b" providerId="ADAL" clId="{D8F62CF1-9C9C-4EB5-9F11-D6415C82732F}" dt="2025-12-02T23:58:05.398" v="1812" actId="1076"/>
          <ac:cxnSpMkLst>
            <pc:docMk/>
            <pc:sldMk cId="81891458" sldId="280"/>
            <ac:cxnSpMk id="49" creationId="{C4FB0E89-6589-35A7-3805-286CEACC4FAD}"/>
          </ac:cxnSpMkLst>
        </pc:cxnChg>
        <pc:cxnChg chg="mod">
          <ac:chgData name="Saransh Bedi" userId="654927ef-e8b1-4479-80e4-62bfdb968d3b" providerId="ADAL" clId="{D8F62CF1-9C9C-4EB5-9F11-D6415C82732F}" dt="2025-12-03T00:01:43.594" v="1932" actId="208"/>
          <ac:cxnSpMkLst>
            <pc:docMk/>
            <pc:sldMk cId="81891458" sldId="280"/>
            <ac:cxnSpMk id="52" creationId="{CED0A9F2-7B78-52C9-9C67-27DDEA56F676}"/>
          </ac:cxnSpMkLst>
        </pc:cxnChg>
        <pc:cxnChg chg="add mod">
          <ac:chgData name="Saransh Bedi" userId="654927ef-e8b1-4479-80e4-62bfdb968d3b" providerId="ADAL" clId="{D8F62CF1-9C9C-4EB5-9F11-D6415C82732F}" dt="2025-12-02T23:59:06.079" v="1841" actId="1035"/>
          <ac:cxnSpMkLst>
            <pc:docMk/>
            <pc:sldMk cId="81891458" sldId="280"/>
            <ac:cxnSpMk id="53" creationId="{DDE8BBFD-2DD7-A1F2-C1A7-EEF691267C1F}"/>
          </ac:cxnSpMkLst>
        </pc:cxnChg>
        <pc:cxnChg chg="mod">
          <ac:chgData name="Saransh Bedi" userId="654927ef-e8b1-4479-80e4-62bfdb968d3b" providerId="ADAL" clId="{D8F62CF1-9C9C-4EB5-9F11-D6415C82732F}" dt="2025-12-03T00:01:31.868" v="1930" actId="208"/>
          <ac:cxnSpMkLst>
            <pc:docMk/>
            <pc:sldMk cId="81891458" sldId="280"/>
            <ac:cxnSpMk id="54" creationId="{49ACE6E7-C5A8-BE7F-9908-9E1930B13C71}"/>
          </ac:cxnSpMkLst>
        </pc:cxnChg>
        <pc:cxnChg chg="add mod">
          <ac:chgData name="Saransh Bedi" userId="654927ef-e8b1-4479-80e4-62bfdb968d3b" providerId="ADAL" clId="{D8F62CF1-9C9C-4EB5-9F11-D6415C82732F}" dt="2025-12-02T23:59:06.079" v="1841" actId="1035"/>
          <ac:cxnSpMkLst>
            <pc:docMk/>
            <pc:sldMk cId="81891458" sldId="280"/>
            <ac:cxnSpMk id="56" creationId="{850763F4-196F-DFC0-DD2B-AE3B36E277B0}"/>
          </ac:cxnSpMkLst>
        </pc:cxnChg>
        <pc:cxnChg chg="add mod">
          <ac:chgData name="Saransh Bedi" userId="654927ef-e8b1-4479-80e4-62bfdb968d3b" providerId="ADAL" clId="{D8F62CF1-9C9C-4EB5-9F11-D6415C82732F}" dt="2025-12-02T23:59:06.079" v="1841" actId="1035"/>
          <ac:cxnSpMkLst>
            <pc:docMk/>
            <pc:sldMk cId="81891458" sldId="280"/>
            <ac:cxnSpMk id="57" creationId="{8BC5DAF7-C006-5270-EAA1-1122E8564B99}"/>
          </ac:cxnSpMkLst>
        </pc:cxnChg>
        <pc:cxnChg chg="add del mod">
          <ac:chgData name="Saransh Bedi" userId="654927ef-e8b1-4479-80e4-62bfdb968d3b" providerId="ADAL" clId="{D8F62CF1-9C9C-4EB5-9F11-D6415C82732F}" dt="2025-12-03T00:02:22.701" v="1937" actId="478"/>
          <ac:cxnSpMkLst>
            <pc:docMk/>
            <pc:sldMk cId="81891458" sldId="280"/>
            <ac:cxnSpMk id="59" creationId="{721016E2-4BEF-51EC-F6EE-4DFF7CFC464F}"/>
          </ac:cxnSpMkLst>
        </pc:cxnChg>
        <pc:cxnChg chg="del">
          <ac:chgData name="Saransh Bedi" userId="654927ef-e8b1-4479-80e4-62bfdb968d3b" providerId="ADAL" clId="{D8F62CF1-9C9C-4EB5-9F11-D6415C82732F}" dt="2025-12-02T23:51:44.706" v="1708" actId="478"/>
          <ac:cxnSpMkLst>
            <pc:docMk/>
            <pc:sldMk cId="81891458" sldId="280"/>
            <ac:cxnSpMk id="1035" creationId="{E7D2650C-B181-AFBD-7EDC-17043C27803D}"/>
          </ac:cxnSpMkLst>
        </pc:cxnChg>
        <pc:cxnChg chg="del">
          <ac:chgData name="Saransh Bedi" userId="654927ef-e8b1-4479-80e4-62bfdb968d3b" providerId="ADAL" clId="{D8F62CF1-9C9C-4EB5-9F11-D6415C82732F}" dt="2025-12-02T23:51:44.706" v="1708" actId="478"/>
          <ac:cxnSpMkLst>
            <pc:docMk/>
            <pc:sldMk cId="81891458" sldId="280"/>
            <ac:cxnSpMk id="1036" creationId="{1255CF59-1042-6299-C3E3-69887A693DB8}"/>
          </ac:cxnSpMkLst>
        </pc:cxnChg>
        <pc:cxnChg chg="del">
          <ac:chgData name="Saransh Bedi" userId="654927ef-e8b1-4479-80e4-62bfdb968d3b" providerId="ADAL" clId="{D8F62CF1-9C9C-4EB5-9F11-D6415C82732F}" dt="2025-12-02T23:51:44.706" v="1708" actId="478"/>
          <ac:cxnSpMkLst>
            <pc:docMk/>
            <pc:sldMk cId="81891458" sldId="280"/>
            <ac:cxnSpMk id="1037" creationId="{0F503865-C396-E252-52B6-EDCBDC33F503}"/>
          </ac:cxnSpMkLst>
        </pc:cxnChg>
        <pc:cxnChg chg="del">
          <ac:chgData name="Saransh Bedi" userId="654927ef-e8b1-4479-80e4-62bfdb968d3b" providerId="ADAL" clId="{D8F62CF1-9C9C-4EB5-9F11-D6415C82732F}" dt="2025-12-02T23:51:44.706" v="1708" actId="478"/>
          <ac:cxnSpMkLst>
            <pc:docMk/>
            <pc:sldMk cId="81891458" sldId="280"/>
            <ac:cxnSpMk id="1038" creationId="{CC7E847A-2CDB-A7FA-160D-69C61A794968}"/>
          </ac:cxnSpMkLst>
        </pc:cxnChg>
        <pc:cxnChg chg="del">
          <ac:chgData name="Saransh Bedi" userId="654927ef-e8b1-4479-80e4-62bfdb968d3b" providerId="ADAL" clId="{D8F62CF1-9C9C-4EB5-9F11-D6415C82732F}" dt="2025-12-02T23:51:44.706" v="1708" actId="478"/>
          <ac:cxnSpMkLst>
            <pc:docMk/>
            <pc:sldMk cId="81891458" sldId="280"/>
            <ac:cxnSpMk id="1039" creationId="{D949E46B-943D-52F4-4929-CD8301FB7484}"/>
          </ac:cxnSpMkLst>
        </pc:cxnChg>
        <pc:cxnChg chg="del">
          <ac:chgData name="Saransh Bedi" userId="654927ef-e8b1-4479-80e4-62bfdb968d3b" providerId="ADAL" clId="{D8F62CF1-9C9C-4EB5-9F11-D6415C82732F}" dt="2025-12-02T23:51:44.706" v="1708" actId="478"/>
          <ac:cxnSpMkLst>
            <pc:docMk/>
            <pc:sldMk cId="81891458" sldId="280"/>
            <ac:cxnSpMk id="1042" creationId="{CF1A9C70-C53B-7FA0-FD75-7BC4C7C700B0}"/>
          </ac:cxnSpMkLst>
        </pc:cxnChg>
        <pc:cxnChg chg="del">
          <ac:chgData name="Saransh Bedi" userId="654927ef-e8b1-4479-80e4-62bfdb968d3b" providerId="ADAL" clId="{D8F62CF1-9C9C-4EB5-9F11-D6415C82732F}" dt="2025-12-02T23:51:44.706" v="1708" actId="478"/>
          <ac:cxnSpMkLst>
            <pc:docMk/>
            <pc:sldMk cId="81891458" sldId="280"/>
            <ac:cxnSpMk id="1043" creationId="{C86307BB-3A70-01E0-AD6D-96E6620A5BB8}"/>
          </ac:cxnSpMkLst>
        </pc:cxnChg>
        <pc:cxnChg chg="del">
          <ac:chgData name="Saransh Bedi" userId="654927ef-e8b1-4479-80e4-62bfdb968d3b" providerId="ADAL" clId="{D8F62CF1-9C9C-4EB5-9F11-D6415C82732F}" dt="2025-12-02T23:51:44.706" v="1708" actId="478"/>
          <ac:cxnSpMkLst>
            <pc:docMk/>
            <pc:sldMk cId="81891458" sldId="280"/>
            <ac:cxnSpMk id="1044" creationId="{5F631299-D3E5-E4F5-9BFA-6DC69B22E5DC}"/>
          </ac:cxnSpMkLst>
        </pc:cxnChg>
        <pc:cxnChg chg="del">
          <ac:chgData name="Saransh Bedi" userId="654927ef-e8b1-4479-80e4-62bfdb968d3b" providerId="ADAL" clId="{D8F62CF1-9C9C-4EB5-9F11-D6415C82732F}" dt="2025-12-02T23:51:44.706" v="1708" actId="478"/>
          <ac:cxnSpMkLst>
            <pc:docMk/>
            <pc:sldMk cId="81891458" sldId="280"/>
            <ac:cxnSpMk id="1045" creationId="{AB686117-EF9B-3CE1-80E6-B4BC12F06795}"/>
          </ac:cxnSpMkLst>
        </pc:cxnChg>
        <pc:cxnChg chg="del">
          <ac:chgData name="Saransh Bedi" userId="654927ef-e8b1-4479-80e4-62bfdb968d3b" providerId="ADAL" clId="{D8F62CF1-9C9C-4EB5-9F11-D6415C82732F}" dt="2025-12-02T23:51:44.706" v="1708" actId="478"/>
          <ac:cxnSpMkLst>
            <pc:docMk/>
            <pc:sldMk cId="81891458" sldId="280"/>
            <ac:cxnSpMk id="1047" creationId="{D2811162-7DAA-BC75-0E59-B8293CF10B01}"/>
          </ac:cxnSpMkLst>
        </pc:cxnChg>
        <pc:cxnChg chg="mod topLvl">
          <ac:chgData name="Saransh Bedi" userId="654927ef-e8b1-4479-80e4-62bfdb968d3b" providerId="ADAL" clId="{D8F62CF1-9C9C-4EB5-9F11-D6415C82732F}" dt="2025-12-03T00:03:54.334" v="1953" actId="1582"/>
          <ac:cxnSpMkLst>
            <pc:docMk/>
            <pc:sldMk cId="81891458" sldId="280"/>
            <ac:cxnSpMk id="1054" creationId="{208CDDC9-FC70-0529-6828-AEF1ADFFA227}"/>
          </ac:cxnSpMkLst>
        </pc:cxnChg>
        <pc:cxnChg chg="add mod">
          <ac:chgData name="Saransh Bedi" userId="654927ef-e8b1-4479-80e4-62bfdb968d3b" providerId="ADAL" clId="{D8F62CF1-9C9C-4EB5-9F11-D6415C82732F}" dt="2025-12-02T23:59:49.567" v="1856" actId="1076"/>
          <ac:cxnSpMkLst>
            <pc:docMk/>
            <pc:sldMk cId="81891458" sldId="280"/>
            <ac:cxnSpMk id="1057" creationId="{3A1E8037-A8BC-9A1D-4590-85E8B27C05D7}"/>
          </ac:cxnSpMkLst>
        </pc:cxnChg>
        <pc:cxnChg chg="add mod">
          <ac:chgData name="Saransh Bedi" userId="654927ef-e8b1-4479-80e4-62bfdb968d3b" providerId="ADAL" clId="{D8F62CF1-9C9C-4EB5-9F11-D6415C82732F}" dt="2025-12-03T00:16:04.854" v="2489" actId="164"/>
          <ac:cxnSpMkLst>
            <pc:docMk/>
            <pc:sldMk cId="81891458" sldId="280"/>
            <ac:cxnSpMk id="1066" creationId="{43F35C3D-037D-BE9B-4F41-2EA4BD583B47}"/>
          </ac:cxnSpMkLst>
        </pc:cxnChg>
        <pc:cxnChg chg="add mod">
          <ac:chgData name="Saransh Bedi" userId="654927ef-e8b1-4479-80e4-62bfdb968d3b" providerId="ADAL" clId="{D8F62CF1-9C9C-4EB5-9F11-D6415C82732F}" dt="2025-12-03T00:16:04.854" v="2489" actId="164"/>
          <ac:cxnSpMkLst>
            <pc:docMk/>
            <pc:sldMk cId="81891458" sldId="280"/>
            <ac:cxnSpMk id="1068" creationId="{6309BF8E-C515-D120-0A58-87DFE89C1D6D}"/>
          </ac:cxnSpMkLst>
        </pc:cxnChg>
        <pc:cxnChg chg="add mod">
          <ac:chgData name="Saransh Bedi" userId="654927ef-e8b1-4479-80e4-62bfdb968d3b" providerId="ADAL" clId="{D8F62CF1-9C9C-4EB5-9F11-D6415C82732F}" dt="2025-12-03T00:16:04.854" v="2489" actId="164"/>
          <ac:cxnSpMkLst>
            <pc:docMk/>
            <pc:sldMk cId="81891458" sldId="280"/>
            <ac:cxnSpMk id="1070" creationId="{3500A2F7-FC38-85BE-31C4-C3ABCEEED5CF}"/>
          </ac:cxnSpMkLst>
        </pc:cxnChg>
        <pc:cxnChg chg="add mod">
          <ac:chgData name="Saransh Bedi" userId="654927ef-e8b1-4479-80e4-62bfdb968d3b" providerId="ADAL" clId="{D8F62CF1-9C9C-4EB5-9F11-D6415C82732F}" dt="2025-12-03T00:16:04.854" v="2489" actId="164"/>
          <ac:cxnSpMkLst>
            <pc:docMk/>
            <pc:sldMk cId="81891458" sldId="280"/>
            <ac:cxnSpMk id="1072" creationId="{584E8861-496C-DCBB-D2F7-34187D7A288F}"/>
          </ac:cxnSpMkLst>
        </pc:cxnChg>
      </pc:sldChg>
      <pc:sldChg chg="modSp add mod modShow">
        <pc:chgData name="Saransh Bedi" userId="654927ef-e8b1-4479-80e4-62bfdb968d3b" providerId="ADAL" clId="{D8F62CF1-9C9C-4EB5-9F11-D6415C82732F}" dt="2025-12-02T04:09:58.052" v="347" actId="729"/>
        <pc:sldMkLst>
          <pc:docMk/>
          <pc:sldMk cId="2860724619" sldId="281"/>
        </pc:sldMkLst>
        <pc:spChg chg="mod">
          <ac:chgData name="Saransh Bedi" userId="654927ef-e8b1-4479-80e4-62bfdb968d3b" providerId="ADAL" clId="{D8F62CF1-9C9C-4EB5-9F11-D6415C82732F}" dt="2025-12-02T03:41:37.766" v="148"/>
          <ac:spMkLst>
            <pc:docMk/>
            <pc:sldMk cId="2860724619" sldId="281"/>
            <ac:spMk id="2" creationId="{6DFF5131-3840-C269-3EB8-4AC8D355647E}"/>
          </ac:spMkLst>
        </pc:spChg>
      </pc:sldChg>
      <pc:sldChg chg="addSp delSp modSp add mod">
        <pc:chgData name="Saransh Bedi" userId="654927ef-e8b1-4479-80e4-62bfdb968d3b" providerId="ADAL" clId="{D8F62CF1-9C9C-4EB5-9F11-D6415C82732F}" dt="2025-12-02T04:12:04.346" v="371" actId="20577"/>
        <pc:sldMkLst>
          <pc:docMk/>
          <pc:sldMk cId="2697257069" sldId="282"/>
        </pc:sldMkLst>
        <pc:spChg chg="del mod">
          <ac:chgData name="Saransh Bedi" userId="654927ef-e8b1-4479-80e4-62bfdb968d3b" providerId="ADAL" clId="{D8F62CF1-9C9C-4EB5-9F11-D6415C82732F}" dt="2025-12-02T04:01:52.058" v="193" actId="478"/>
          <ac:spMkLst>
            <pc:docMk/>
            <pc:sldMk cId="2697257069" sldId="282"/>
            <ac:spMk id="3" creationId="{6CC76B95-D032-B806-4524-1F4100F3A696}"/>
          </ac:spMkLst>
        </pc:spChg>
        <pc:spChg chg="add del mod">
          <ac:chgData name="Saransh Bedi" userId="654927ef-e8b1-4479-80e4-62bfdb968d3b" providerId="ADAL" clId="{D8F62CF1-9C9C-4EB5-9F11-D6415C82732F}" dt="2025-12-02T04:01:54.103" v="194" actId="478"/>
          <ac:spMkLst>
            <pc:docMk/>
            <pc:sldMk cId="2697257069" sldId="282"/>
            <ac:spMk id="7" creationId="{122F3478-6A9A-D8E6-CB14-FE3AF4087389}"/>
          </ac:spMkLst>
        </pc:spChg>
        <pc:spChg chg="add mod">
          <ac:chgData name="Saransh Bedi" userId="654927ef-e8b1-4479-80e4-62bfdb968d3b" providerId="ADAL" clId="{D8F62CF1-9C9C-4EB5-9F11-D6415C82732F}" dt="2025-12-02T04:06:51.228" v="311" actId="1076"/>
          <ac:spMkLst>
            <pc:docMk/>
            <pc:sldMk cId="2697257069" sldId="282"/>
            <ac:spMk id="8" creationId="{D53AD9B3-E665-A3B4-8E03-1952B5C06A9E}"/>
          </ac:spMkLst>
        </pc:spChg>
        <pc:spChg chg="add mod">
          <ac:chgData name="Saransh Bedi" userId="654927ef-e8b1-4479-80e4-62bfdb968d3b" providerId="ADAL" clId="{D8F62CF1-9C9C-4EB5-9F11-D6415C82732F}" dt="2025-12-02T04:07:41.200" v="324" actId="1076"/>
          <ac:spMkLst>
            <pc:docMk/>
            <pc:sldMk cId="2697257069" sldId="282"/>
            <ac:spMk id="9" creationId="{105FBC7D-EF94-167F-CF4F-D406F97F509A}"/>
          </ac:spMkLst>
        </pc:spChg>
        <pc:spChg chg="add mod">
          <ac:chgData name="Saransh Bedi" userId="654927ef-e8b1-4479-80e4-62bfdb968d3b" providerId="ADAL" clId="{D8F62CF1-9C9C-4EB5-9F11-D6415C82732F}" dt="2025-12-02T04:07:48.403" v="325" actId="1076"/>
          <ac:spMkLst>
            <pc:docMk/>
            <pc:sldMk cId="2697257069" sldId="282"/>
            <ac:spMk id="10" creationId="{2769409D-9295-D708-02E9-6E0CF53D49D8}"/>
          </ac:spMkLst>
        </pc:spChg>
        <pc:spChg chg="add mod">
          <ac:chgData name="Saransh Bedi" userId="654927ef-e8b1-4479-80e4-62bfdb968d3b" providerId="ADAL" clId="{D8F62CF1-9C9C-4EB5-9F11-D6415C82732F}" dt="2025-12-02T04:12:04.346" v="371" actId="20577"/>
          <ac:spMkLst>
            <pc:docMk/>
            <pc:sldMk cId="2697257069" sldId="282"/>
            <ac:spMk id="27" creationId="{662350F3-3242-D558-4512-8113C66F5FFE}"/>
          </ac:spMkLst>
        </pc:spChg>
        <pc:picChg chg="mod">
          <ac:chgData name="Saransh Bedi" userId="654927ef-e8b1-4479-80e4-62bfdb968d3b" providerId="ADAL" clId="{D8F62CF1-9C9C-4EB5-9F11-D6415C82732F}" dt="2025-12-02T04:06:47.812" v="310" actId="1076"/>
          <ac:picMkLst>
            <pc:docMk/>
            <pc:sldMk cId="2697257069" sldId="282"/>
            <ac:picMk id="5" creationId="{787EF9BF-1F5F-7E41-0BF6-429B46F4B57E}"/>
          </ac:picMkLst>
        </pc:picChg>
        <pc:cxnChg chg="add mod">
          <ac:chgData name="Saransh Bedi" userId="654927ef-e8b1-4479-80e4-62bfdb968d3b" providerId="ADAL" clId="{D8F62CF1-9C9C-4EB5-9F11-D6415C82732F}" dt="2025-12-02T04:08:11.577" v="331" actId="14100"/>
          <ac:cxnSpMkLst>
            <pc:docMk/>
            <pc:sldMk cId="2697257069" sldId="282"/>
            <ac:cxnSpMk id="12" creationId="{04B39C6B-A007-9313-D1A2-E5158D22F5EA}"/>
          </ac:cxnSpMkLst>
        </pc:cxnChg>
        <pc:cxnChg chg="add mod">
          <ac:chgData name="Saransh Bedi" userId="654927ef-e8b1-4479-80e4-62bfdb968d3b" providerId="ADAL" clId="{D8F62CF1-9C9C-4EB5-9F11-D6415C82732F}" dt="2025-12-02T04:08:15.939" v="333" actId="14100"/>
          <ac:cxnSpMkLst>
            <pc:docMk/>
            <pc:sldMk cId="2697257069" sldId="282"/>
            <ac:cxnSpMk id="13" creationId="{F637C5C8-B5E1-8971-FC0A-4BDAEAC02B66}"/>
          </ac:cxnSpMkLst>
        </pc:cxnChg>
        <pc:cxnChg chg="add mod">
          <ac:chgData name="Saransh Bedi" userId="654927ef-e8b1-4479-80e4-62bfdb968d3b" providerId="ADAL" clId="{D8F62CF1-9C9C-4EB5-9F11-D6415C82732F}" dt="2025-12-02T04:08:19.538" v="334" actId="14100"/>
          <ac:cxnSpMkLst>
            <pc:docMk/>
            <pc:sldMk cId="2697257069" sldId="282"/>
            <ac:cxnSpMk id="18" creationId="{C16F4816-273E-0EA5-D234-3AFAA8A26DF5}"/>
          </ac:cxnSpMkLst>
        </pc:cxnChg>
      </pc:sldChg>
      <pc:sldChg chg="add mod modShow">
        <pc:chgData name="Saransh Bedi" userId="654927ef-e8b1-4479-80e4-62bfdb968d3b" providerId="ADAL" clId="{D8F62CF1-9C9C-4EB5-9F11-D6415C82732F}" dt="2025-12-02T04:25:01.967" v="457" actId="729"/>
        <pc:sldMkLst>
          <pc:docMk/>
          <pc:sldMk cId="1060379050" sldId="283"/>
        </pc:sldMkLst>
      </pc:sldChg>
      <pc:sldChg chg="add mod modShow">
        <pc:chgData name="Saransh Bedi" userId="654927ef-e8b1-4479-80e4-62bfdb968d3b" providerId="ADAL" clId="{D8F62CF1-9C9C-4EB5-9F11-D6415C82732F}" dt="2025-12-02T04:37:03.350" v="610" actId="729"/>
        <pc:sldMkLst>
          <pc:docMk/>
          <pc:sldMk cId="2762089360" sldId="284"/>
        </pc:sldMkLst>
      </pc:sldChg>
      <pc:sldChg chg="addSp delSp modSp add mod ord">
        <pc:chgData name="Saransh Bedi" userId="654927ef-e8b1-4479-80e4-62bfdb968d3b" providerId="ADAL" clId="{D8F62CF1-9C9C-4EB5-9F11-D6415C82732F}" dt="2025-12-03T01:53:38.846" v="2982" actId="1076"/>
        <pc:sldMkLst>
          <pc:docMk/>
          <pc:sldMk cId="271603842" sldId="285"/>
        </pc:sldMkLst>
        <pc:spChg chg="del">
          <ac:chgData name="Saransh Bedi" userId="654927ef-e8b1-4479-80e4-62bfdb968d3b" providerId="ADAL" clId="{D8F62CF1-9C9C-4EB5-9F11-D6415C82732F}" dt="2025-12-02T04:39:58.301" v="698" actId="478"/>
          <ac:spMkLst>
            <pc:docMk/>
            <pc:sldMk cId="271603842" sldId="285"/>
            <ac:spMk id="3" creationId="{CBCD4407-3615-D377-9821-7083E39B3801}"/>
          </ac:spMkLst>
        </pc:spChg>
        <pc:spChg chg="add del mod">
          <ac:chgData name="Saransh Bedi" userId="654927ef-e8b1-4479-80e4-62bfdb968d3b" providerId="ADAL" clId="{D8F62CF1-9C9C-4EB5-9F11-D6415C82732F}" dt="2025-12-02T04:41:07.486" v="699" actId="478"/>
          <ac:spMkLst>
            <pc:docMk/>
            <pc:sldMk cId="271603842" sldId="285"/>
            <ac:spMk id="6" creationId="{331C4ECD-1091-6551-B92A-07B0556CEEA5}"/>
          </ac:spMkLst>
        </pc:spChg>
        <pc:spChg chg="add mod">
          <ac:chgData name="Saransh Bedi" userId="654927ef-e8b1-4479-80e4-62bfdb968d3b" providerId="ADAL" clId="{D8F62CF1-9C9C-4EB5-9F11-D6415C82732F}" dt="2025-12-03T01:53:38.846" v="2982" actId="1076"/>
          <ac:spMkLst>
            <pc:docMk/>
            <pc:sldMk cId="271603842" sldId="285"/>
            <ac:spMk id="12" creationId="{85121BCD-6E01-8273-F42D-477CF6458394}"/>
          </ac:spMkLst>
        </pc:spChg>
        <pc:graphicFrameChg chg="add mod modGraphic">
          <ac:chgData name="Saransh Bedi" userId="654927ef-e8b1-4479-80e4-62bfdb968d3b" providerId="ADAL" clId="{D8F62CF1-9C9C-4EB5-9F11-D6415C82732F}" dt="2025-12-02T04:46:25.364" v="1138"/>
          <ac:graphicFrameMkLst>
            <pc:docMk/>
            <pc:sldMk cId="271603842" sldId="285"/>
            <ac:graphicFrameMk id="7" creationId="{A8E1B629-771D-3F00-2C9E-3C4C49F1E014}"/>
          </ac:graphicFrameMkLst>
        </pc:graphicFrameChg>
        <pc:graphicFrameChg chg="add mod">
          <ac:chgData name="Saransh Bedi" userId="654927ef-e8b1-4479-80e4-62bfdb968d3b" providerId="ADAL" clId="{D8F62CF1-9C9C-4EB5-9F11-D6415C82732F}" dt="2025-12-02T04:42:11.383" v="735"/>
          <ac:graphicFrameMkLst>
            <pc:docMk/>
            <pc:sldMk cId="271603842" sldId="285"/>
            <ac:graphicFrameMk id="8" creationId="{8F3CA8B7-6FE6-3842-E34A-5C4CB25D1142}"/>
          </ac:graphicFrameMkLst>
        </pc:graphicFrameChg>
        <pc:graphicFrameChg chg="add mod modGraphic">
          <ac:chgData name="Saransh Bedi" userId="654927ef-e8b1-4479-80e4-62bfdb968d3b" providerId="ADAL" clId="{D8F62CF1-9C9C-4EB5-9F11-D6415C82732F}" dt="2025-12-02T04:44:03.323" v="974" actId="2161"/>
          <ac:graphicFrameMkLst>
            <pc:docMk/>
            <pc:sldMk cId="271603842" sldId="285"/>
            <ac:graphicFrameMk id="9" creationId="{1A4F40F0-E806-246A-62FC-29C8C4DCD196}"/>
          </ac:graphicFrameMkLst>
        </pc:graphicFrameChg>
        <pc:graphicFrameChg chg="add mod modGraphic">
          <ac:chgData name="Saransh Bedi" userId="654927ef-e8b1-4479-80e4-62bfdb968d3b" providerId="ADAL" clId="{D8F62CF1-9C9C-4EB5-9F11-D6415C82732F}" dt="2025-12-02T04:44:38.576" v="1133" actId="20577"/>
          <ac:graphicFrameMkLst>
            <pc:docMk/>
            <pc:sldMk cId="271603842" sldId="285"/>
            <ac:graphicFrameMk id="10" creationId="{F1352BAA-B9F9-404F-536B-59551F1EE124}"/>
          </ac:graphicFrameMkLst>
        </pc:graphicFrameChg>
      </pc:sldChg>
      <pc:sldChg chg="addSp delSp modSp add mod ord">
        <pc:chgData name="Saransh Bedi" userId="654927ef-e8b1-4479-80e4-62bfdb968d3b" providerId="ADAL" clId="{D8F62CF1-9C9C-4EB5-9F11-D6415C82732F}" dt="2025-12-02T05:09:02.512" v="1700" actId="404"/>
        <pc:sldMkLst>
          <pc:docMk/>
          <pc:sldMk cId="166952369" sldId="286"/>
        </pc:sldMkLst>
        <pc:spChg chg="del">
          <ac:chgData name="Saransh Bedi" userId="654927ef-e8b1-4479-80e4-62bfdb968d3b" providerId="ADAL" clId="{D8F62CF1-9C9C-4EB5-9F11-D6415C82732F}" dt="2025-12-02T04:55:35.146" v="1156" actId="478"/>
          <ac:spMkLst>
            <pc:docMk/>
            <pc:sldMk cId="166952369" sldId="286"/>
            <ac:spMk id="3" creationId="{8CCCB29D-299A-8DA4-66AB-7850EAFF0376}"/>
          </ac:spMkLst>
        </pc:spChg>
        <pc:spChg chg="add del mod">
          <ac:chgData name="Saransh Bedi" userId="654927ef-e8b1-4479-80e4-62bfdb968d3b" providerId="ADAL" clId="{D8F62CF1-9C9C-4EB5-9F11-D6415C82732F}" dt="2025-12-02T04:55:40.731" v="1157" actId="478"/>
          <ac:spMkLst>
            <pc:docMk/>
            <pc:sldMk cId="166952369" sldId="286"/>
            <ac:spMk id="6" creationId="{DAB73DB0-C990-B8E6-4A8E-962E29BEFEE8}"/>
          </ac:spMkLst>
        </pc:spChg>
        <pc:spChg chg="add mod">
          <ac:chgData name="Saransh Bedi" userId="654927ef-e8b1-4479-80e4-62bfdb968d3b" providerId="ADAL" clId="{D8F62CF1-9C9C-4EB5-9F11-D6415C82732F}" dt="2025-12-02T05:06:29.621" v="1516" actId="1076"/>
          <ac:spMkLst>
            <pc:docMk/>
            <pc:sldMk cId="166952369" sldId="286"/>
            <ac:spMk id="7" creationId="{3DBF2574-A3EF-9034-1011-0319DB9F2229}"/>
          </ac:spMkLst>
        </pc:spChg>
        <pc:spChg chg="add mod">
          <ac:chgData name="Saransh Bedi" userId="654927ef-e8b1-4479-80e4-62bfdb968d3b" providerId="ADAL" clId="{D8F62CF1-9C9C-4EB5-9F11-D6415C82732F}" dt="2025-12-02T05:06:29.621" v="1516" actId="1076"/>
          <ac:spMkLst>
            <pc:docMk/>
            <pc:sldMk cId="166952369" sldId="286"/>
            <ac:spMk id="16" creationId="{45407EE6-0BD7-1C91-7A05-5FD66DE18672}"/>
          </ac:spMkLst>
        </pc:spChg>
        <pc:spChg chg="add mod">
          <ac:chgData name="Saransh Bedi" userId="654927ef-e8b1-4479-80e4-62bfdb968d3b" providerId="ADAL" clId="{D8F62CF1-9C9C-4EB5-9F11-D6415C82732F}" dt="2025-12-02T05:06:29.621" v="1516" actId="1076"/>
          <ac:spMkLst>
            <pc:docMk/>
            <pc:sldMk cId="166952369" sldId="286"/>
            <ac:spMk id="21" creationId="{E7814C1A-5229-8DF1-B4EC-C0EF1DEDA102}"/>
          </ac:spMkLst>
        </pc:spChg>
        <pc:spChg chg="add mod">
          <ac:chgData name="Saransh Bedi" userId="654927ef-e8b1-4479-80e4-62bfdb968d3b" providerId="ADAL" clId="{D8F62CF1-9C9C-4EB5-9F11-D6415C82732F}" dt="2025-12-02T05:06:29.621" v="1516" actId="1076"/>
          <ac:spMkLst>
            <pc:docMk/>
            <pc:sldMk cId="166952369" sldId="286"/>
            <ac:spMk id="24" creationId="{6DA6715E-89A9-63C9-3DBF-669FEDA7C3B4}"/>
          </ac:spMkLst>
        </pc:spChg>
        <pc:spChg chg="add mod">
          <ac:chgData name="Saransh Bedi" userId="654927ef-e8b1-4479-80e4-62bfdb968d3b" providerId="ADAL" clId="{D8F62CF1-9C9C-4EB5-9F11-D6415C82732F}" dt="2025-12-02T05:06:29.621" v="1516" actId="1076"/>
          <ac:spMkLst>
            <pc:docMk/>
            <pc:sldMk cId="166952369" sldId="286"/>
            <ac:spMk id="25" creationId="{A0BB9E52-DE9D-0B82-38A5-6A018170DAAD}"/>
          </ac:spMkLst>
        </pc:spChg>
        <pc:spChg chg="add del mod">
          <ac:chgData name="Saransh Bedi" userId="654927ef-e8b1-4479-80e4-62bfdb968d3b" providerId="ADAL" clId="{D8F62CF1-9C9C-4EB5-9F11-D6415C82732F}" dt="2025-12-02T05:03:56.113" v="1455" actId="478"/>
          <ac:spMkLst>
            <pc:docMk/>
            <pc:sldMk cId="166952369" sldId="286"/>
            <ac:spMk id="29" creationId="{77A000B4-5CD9-7C46-4A39-5CB5CC9567EC}"/>
          </ac:spMkLst>
        </pc:spChg>
        <pc:spChg chg="add mod">
          <ac:chgData name="Saransh Bedi" userId="654927ef-e8b1-4479-80e4-62bfdb968d3b" providerId="ADAL" clId="{D8F62CF1-9C9C-4EB5-9F11-D6415C82732F}" dt="2025-12-02T05:08:53.896" v="1686" actId="1036"/>
          <ac:spMkLst>
            <pc:docMk/>
            <pc:sldMk cId="166952369" sldId="286"/>
            <ac:spMk id="58" creationId="{44A238E9-2A6C-3789-28C5-58452CB866CD}"/>
          </ac:spMkLst>
        </pc:spChg>
        <pc:spChg chg="add mod">
          <ac:chgData name="Saransh Bedi" userId="654927ef-e8b1-4479-80e4-62bfdb968d3b" providerId="ADAL" clId="{D8F62CF1-9C9C-4EB5-9F11-D6415C82732F}" dt="2025-12-02T05:09:02.512" v="1700" actId="404"/>
          <ac:spMkLst>
            <pc:docMk/>
            <pc:sldMk cId="166952369" sldId="286"/>
            <ac:spMk id="59" creationId="{B2C32497-722B-EA60-CF00-B8039006B6BB}"/>
          </ac:spMkLst>
        </pc:spChg>
        <pc:spChg chg="add mod">
          <ac:chgData name="Saransh Bedi" userId="654927ef-e8b1-4479-80e4-62bfdb968d3b" providerId="ADAL" clId="{D8F62CF1-9C9C-4EB5-9F11-D6415C82732F}" dt="2025-12-02T05:07:58.039" v="1573" actId="1076"/>
          <ac:spMkLst>
            <pc:docMk/>
            <pc:sldMk cId="166952369" sldId="286"/>
            <ac:spMk id="60" creationId="{5103144F-8F81-8144-B7B6-E190803059BA}"/>
          </ac:spMkLst>
        </pc:spChg>
        <pc:spChg chg="add mod">
          <ac:chgData name="Saransh Bedi" userId="654927ef-e8b1-4479-80e4-62bfdb968d3b" providerId="ADAL" clId="{D8F62CF1-9C9C-4EB5-9F11-D6415C82732F}" dt="2025-12-02T05:08:23.339" v="1631" actId="1076"/>
          <ac:spMkLst>
            <pc:docMk/>
            <pc:sldMk cId="166952369" sldId="286"/>
            <ac:spMk id="61" creationId="{CA7BE1FE-3C3B-7384-F756-01A131E26856}"/>
          </ac:spMkLst>
        </pc:spChg>
        <pc:spChg chg="add mod">
          <ac:chgData name="Saransh Bedi" userId="654927ef-e8b1-4479-80e4-62bfdb968d3b" providerId="ADAL" clId="{D8F62CF1-9C9C-4EB5-9F11-D6415C82732F}" dt="2025-12-02T05:08:39.723" v="1656" actId="20577"/>
          <ac:spMkLst>
            <pc:docMk/>
            <pc:sldMk cId="166952369" sldId="286"/>
            <ac:spMk id="62" creationId="{1D1FECF8-A1EA-53D0-6EED-92CECB0BEE11}"/>
          </ac:spMkLst>
        </pc:spChg>
        <pc:cxnChg chg="add del mod">
          <ac:chgData name="Saransh Bedi" userId="654927ef-e8b1-4479-80e4-62bfdb968d3b" providerId="ADAL" clId="{D8F62CF1-9C9C-4EB5-9F11-D6415C82732F}" dt="2025-12-02T05:02:33.833" v="1426" actId="478"/>
          <ac:cxnSpMkLst>
            <pc:docMk/>
            <pc:sldMk cId="166952369" sldId="286"/>
            <ac:cxnSpMk id="9" creationId="{15C1981C-FF34-6E4E-910C-7D9294929A46}"/>
          </ac:cxnSpMkLst>
        </pc:cxnChg>
        <pc:cxnChg chg="add del mod">
          <ac:chgData name="Saransh Bedi" userId="654927ef-e8b1-4479-80e4-62bfdb968d3b" providerId="ADAL" clId="{D8F62CF1-9C9C-4EB5-9F11-D6415C82732F}" dt="2025-12-02T05:02:49.145" v="1430" actId="478"/>
          <ac:cxnSpMkLst>
            <pc:docMk/>
            <pc:sldMk cId="166952369" sldId="286"/>
            <ac:cxnSpMk id="11" creationId="{8CEADBEB-A5F9-AC4B-2559-F17930C0CCF1}"/>
          </ac:cxnSpMkLst>
        </pc:cxnChg>
        <pc:cxnChg chg="add del mod">
          <ac:chgData name="Saransh Bedi" userId="654927ef-e8b1-4479-80e4-62bfdb968d3b" providerId="ADAL" clId="{D8F62CF1-9C9C-4EB5-9F11-D6415C82732F}" dt="2025-12-02T04:58:21.086" v="1218" actId="478"/>
          <ac:cxnSpMkLst>
            <pc:docMk/>
            <pc:sldMk cId="166952369" sldId="286"/>
            <ac:cxnSpMk id="12" creationId="{3B71A754-0547-3574-9190-A6F7F1866D59}"/>
          </ac:cxnSpMkLst>
        </pc:cxnChg>
        <pc:cxnChg chg="add mod">
          <ac:chgData name="Saransh Bedi" userId="654927ef-e8b1-4479-80e4-62bfdb968d3b" providerId="ADAL" clId="{D8F62CF1-9C9C-4EB5-9F11-D6415C82732F}" dt="2025-12-02T05:06:29.621" v="1516" actId="1076"/>
          <ac:cxnSpMkLst>
            <pc:docMk/>
            <pc:sldMk cId="166952369" sldId="286"/>
            <ac:cxnSpMk id="14" creationId="{8598F0BD-B5F6-69F1-6C49-01C2EEA8F779}"/>
          </ac:cxnSpMkLst>
        </pc:cxnChg>
        <pc:cxnChg chg="add del mod">
          <ac:chgData name="Saransh Bedi" userId="654927ef-e8b1-4479-80e4-62bfdb968d3b" providerId="ADAL" clId="{D8F62CF1-9C9C-4EB5-9F11-D6415C82732F}" dt="2025-12-02T05:02:49.145" v="1430" actId="478"/>
          <ac:cxnSpMkLst>
            <pc:docMk/>
            <pc:sldMk cId="166952369" sldId="286"/>
            <ac:cxnSpMk id="15" creationId="{8C930D82-11FC-6678-F0FE-ACB8B58E7A9D}"/>
          </ac:cxnSpMkLst>
        </pc:cxnChg>
        <pc:cxnChg chg="add del mod">
          <ac:chgData name="Saransh Bedi" userId="654927ef-e8b1-4479-80e4-62bfdb968d3b" providerId="ADAL" clId="{D8F62CF1-9C9C-4EB5-9F11-D6415C82732F}" dt="2025-12-02T05:02:49.145" v="1430" actId="478"/>
          <ac:cxnSpMkLst>
            <pc:docMk/>
            <pc:sldMk cId="166952369" sldId="286"/>
            <ac:cxnSpMk id="20" creationId="{5C7BAC7E-A206-AEF9-7A27-BB3E6ECB04EB}"/>
          </ac:cxnSpMkLst>
        </pc:cxnChg>
        <pc:cxnChg chg="add mod">
          <ac:chgData name="Saransh Bedi" userId="654927ef-e8b1-4479-80e4-62bfdb968d3b" providerId="ADAL" clId="{D8F62CF1-9C9C-4EB5-9F11-D6415C82732F}" dt="2025-12-02T05:06:29.621" v="1516" actId="1076"/>
          <ac:cxnSpMkLst>
            <pc:docMk/>
            <pc:sldMk cId="166952369" sldId="286"/>
            <ac:cxnSpMk id="23" creationId="{747C40DD-2325-D415-E604-70BA9F4614D8}"/>
          </ac:cxnSpMkLst>
        </pc:cxnChg>
        <pc:cxnChg chg="add del mod">
          <ac:chgData name="Saransh Bedi" userId="654927ef-e8b1-4479-80e4-62bfdb968d3b" providerId="ADAL" clId="{D8F62CF1-9C9C-4EB5-9F11-D6415C82732F}" dt="2025-12-02T05:02:49.145" v="1430" actId="478"/>
          <ac:cxnSpMkLst>
            <pc:docMk/>
            <pc:sldMk cId="166952369" sldId="286"/>
            <ac:cxnSpMk id="26" creationId="{180A85B9-BF88-632E-787B-5DFE1E5A5F77}"/>
          </ac:cxnSpMkLst>
        </pc:cxnChg>
        <pc:cxnChg chg="add del mod">
          <ac:chgData name="Saransh Bedi" userId="654927ef-e8b1-4479-80e4-62bfdb968d3b" providerId="ADAL" clId="{D8F62CF1-9C9C-4EB5-9F11-D6415C82732F}" dt="2025-12-02T05:02:38.653" v="1428" actId="478"/>
          <ac:cxnSpMkLst>
            <pc:docMk/>
            <pc:sldMk cId="166952369" sldId="286"/>
            <ac:cxnSpMk id="28" creationId="{094B8B8D-9AF2-632A-99E6-221CF974FD7B}"/>
          </ac:cxnSpMkLst>
        </pc:cxnChg>
        <pc:cxnChg chg="add mod">
          <ac:chgData name="Saransh Bedi" userId="654927ef-e8b1-4479-80e4-62bfdb968d3b" providerId="ADAL" clId="{D8F62CF1-9C9C-4EB5-9F11-D6415C82732F}" dt="2025-12-02T05:06:29.621" v="1516" actId="1076"/>
          <ac:cxnSpMkLst>
            <pc:docMk/>
            <pc:sldMk cId="166952369" sldId="286"/>
            <ac:cxnSpMk id="38" creationId="{9ECF049D-828E-DCA5-9444-E9E91A23ACB7}"/>
          </ac:cxnSpMkLst>
        </pc:cxnChg>
        <pc:cxnChg chg="add mod">
          <ac:chgData name="Saransh Bedi" userId="654927ef-e8b1-4479-80e4-62bfdb968d3b" providerId="ADAL" clId="{D8F62CF1-9C9C-4EB5-9F11-D6415C82732F}" dt="2025-12-02T05:06:29.621" v="1516" actId="1076"/>
          <ac:cxnSpMkLst>
            <pc:docMk/>
            <pc:sldMk cId="166952369" sldId="286"/>
            <ac:cxnSpMk id="42" creationId="{D838F870-42C9-FEB1-2FBD-BFCB1CAEFCDA}"/>
          </ac:cxnSpMkLst>
        </pc:cxnChg>
        <pc:cxnChg chg="add mod">
          <ac:chgData name="Saransh Bedi" userId="654927ef-e8b1-4479-80e4-62bfdb968d3b" providerId="ADAL" clId="{D8F62CF1-9C9C-4EB5-9F11-D6415C82732F}" dt="2025-12-02T05:03:52.868" v="1454" actId="1076"/>
          <ac:cxnSpMkLst>
            <pc:docMk/>
            <pc:sldMk cId="166952369" sldId="286"/>
            <ac:cxnSpMk id="47" creationId="{990087D1-0319-6945-E7EA-12EE4789B223}"/>
          </ac:cxnSpMkLst>
        </pc:cxnChg>
        <pc:cxnChg chg="add mod">
          <ac:chgData name="Saransh Bedi" userId="654927ef-e8b1-4479-80e4-62bfdb968d3b" providerId="ADAL" clId="{D8F62CF1-9C9C-4EB5-9F11-D6415C82732F}" dt="2025-12-02T05:04:30.170" v="1461" actId="571"/>
          <ac:cxnSpMkLst>
            <pc:docMk/>
            <pc:sldMk cId="166952369" sldId="286"/>
            <ac:cxnSpMk id="56" creationId="{CE96664E-5024-1DAD-323C-5F8752D50954}"/>
          </ac:cxnSpMkLst>
        </pc:cxnChg>
      </pc:sldChg>
      <pc:sldChg chg="addSp delSp modSp mod">
        <pc:chgData name="Saransh Bedi" userId="654927ef-e8b1-4479-80e4-62bfdb968d3b" providerId="ADAL" clId="{D8F62CF1-9C9C-4EB5-9F11-D6415C82732F}" dt="2025-12-03T00:43:58.534" v="2980" actId="1076"/>
        <pc:sldMkLst>
          <pc:docMk/>
          <pc:sldMk cId="2155533049" sldId="293"/>
        </pc:sldMkLst>
        <pc:spChg chg="mod">
          <ac:chgData name="Saransh Bedi" userId="654927ef-e8b1-4479-80e4-62bfdb968d3b" providerId="ADAL" clId="{D8F62CF1-9C9C-4EB5-9F11-D6415C82732F}" dt="2025-12-03T00:37:25.593" v="2595" actId="404"/>
          <ac:spMkLst>
            <pc:docMk/>
            <pc:sldMk cId="2155533049" sldId="293"/>
            <ac:spMk id="3" creationId="{67D9D46F-DC4D-821D-6EF4-FAD533B0E9AD}"/>
          </ac:spMkLst>
        </pc:spChg>
        <pc:spChg chg="mod">
          <ac:chgData name="Saransh Bedi" userId="654927ef-e8b1-4479-80e4-62bfdb968d3b" providerId="ADAL" clId="{D8F62CF1-9C9C-4EB5-9F11-D6415C82732F}" dt="2025-12-03T00:40:45.147" v="2883" actId="164"/>
          <ac:spMkLst>
            <pc:docMk/>
            <pc:sldMk cId="2155533049" sldId="293"/>
            <ac:spMk id="6" creationId="{BA5B032D-55A4-1A71-A464-3EA3A525F4D9}"/>
          </ac:spMkLst>
        </pc:spChg>
        <pc:spChg chg="del">
          <ac:chgData name="Saransh Bedi" userId="654927ef-e8b1-4479-80e4-62bfdb968d3b" providerId="ADAL" clId="{D8F62CF1-9C9C-4EB5-9F11-D6415C82732F}" dt="2025-12-03T00:37:51.091" v="2617" actId="478"/>
          <ac:spMkLst>
            <pc:docMk/>
            <pc:sldMk cId="2155533049" sldId="293"/>
            <ac:spMk id="14" creationId="{80EF55E0-BC90-E66C-EC6A-8A12813C2086}"/>
          </ac:spMkLst>
        </pc:spChg>
        <pc:spChg chg="mod">
          <ac:chgData name="Saransh Bedi" userId="654927ef-e8b1-4479-80e4-62bfdb968d3b" providerId="ADAL" clId="{D8F62CF1-9C9C-4EB5-9F11-D6415C82732F}" dt="2025-12-03T00:41:09.240" v="2891" actId="164"/>
          <ac:spMkLst>
            <pc:docMk/>
            <pc:sldMk cId="2155533049" sldId="293"/>
            <ac:spMk id="15" creationId="{0895F17C-4CB2-06C4-D41A-1437120542FA}"/>
          </ac:spMkLst>
        </pc:spChg>
        <pc:spChg chg="del">
          <ac:chgData name="Saransh Bedi" userId="654927ef-e8b1-4479-80e4-62bfdb968d3b" providerId="ADAL" clId="{D8F62CF1-9C9C-4EB5-9F11-D6415C82732F}" dt="2025-12-03T00:38:17.540" v="2627" actId="478"/>
          <ac:spMkLst>
            <pc:docMk/>
            <pc:sldMk cId="2155533049" sldId="293"/>
            <ac:spMk id="19" creationId="{8E68F9DB-7125-9AD7-1C0B-F41838C4FA91}"/>
          </ac:spMkLst>
        </pc:spChg>
        <pc:spChg chg="del mod">
          <ac:chgData name="Saransh Bedi" userId="654927ef-e8b1-4479-80e4-62bfdb968d3b" providerId="ADAL" clId="{D8F62CF1-9C9C-4EB5-9F11-D6415C82732F}" dt="2025-12-03T00:40:14.928" v="2877" actId="478"/>
          <ac:spMkLst>
            <pc:docMk/>
            <pc:sldMk cId="2155533049" sldId="293"/>
            <ac:spMk id="24" creationId="{B98988AB-66DF-A9CD-6A72-0176DA1F9FF3}"/>
          </ac:spMkLst>
        </pc:spChg>
        <pc:spChg chg="mod">
          <ac:chgData name="Saransh Bedi" userId="654927ef-e8b1-4479-80e4-62bfdb968d3b" providerId="ADAL" clId="{D8F62CF1-9C9C-4EB5-9F11-D6415C82732F}" dt="2025-12-03T00:43:46.521" v="2978" actId="1076"/>
          <ac:spMkLst>
            <pc:docMk/>
            <pc:sldMk cId="2155533049" sldId="293"/>
            <ac:spMk id="25" creationId="{93BAC7F7-79AB-EB67-24CF-47C3CDCA831B}"/>
          </ac:spMkLst>
        </pc:spChg>
        <pc:spChg chg="mod">
          <ac:chgData name="Saransh Bedi" userId="654927ef-e8b1-4479-80e4-62bfdb968d3b" providerId="ADAL" clId="{D8F62CF1-9C9C-4EB5-9F11-D6415C82732F}" dt="2025-12-03T00:40:45.147" v="2883" actId="164"/>
          <ac:spMkLst>
            <pc:docMk/>
            <pc:sldMk cId="2155533049" sldId="293"/>
            <ac:spMk id="26" creationId="{6FB43A22-0321-923A-34E3-FA473022808F}"/>
          </ac:spMkLst>
        </pc:spChg>
        <pc:spChg chg="mod">
          <ac:chgData name="Saransh Bedi" userId="654927ef-e8b1-4479-80e4-62bfdb968d3b" providerId="ADAL" clId="{D8F62CF1-9C9C-4EB5-9F11-D6415C82732F}" dt="2025-12-03T00:40:45.147" v="2883" actId="164"/>
          <ac:spMkLst>
            <pc:docMk/>
            <pc:sldMk cId="2155533049" sldId="293"/>
            <ac:spMk id="27" creationId="{B822533D-4C6A-08E5-569F-3D2C072E1038}"/>
          </ac:spMkLst>
        </pc:spChg>
        <pc:spChg chg="mod">
          <ac:chgData name="Saransh Bedi" userId="654927ef-e8b1-4479-80e4-62bfdb968d3b" providerId="ADAL" clId="{D8F62CF1-9C9C-4EB5-9F11-D6415C82732F}" dt="2025-12-03T00:43:58.534" v="2980" actId="1076"/>
          <ac:spMkLst>
            <pc:docMk/>
            <pc:sldMk cId="2155533049" sldId="293"/>
            <ac:spMk id="28" creationId="{33096341-AE8F-F715-347B-7459042A0951}"/>
          </ac:spMkLst>
        </pc:spChg>
        <pc:spChg chg="mod">
          <ac:chgData name="Saransh Bedi" userId="654927ef-e8b1-4479-80e4-62bfdb968d3b" providerId="ADAL" clId="{D8F62CF1-9C9C-4EB5-9F11-D6415C82732F}" dt="2025-12-03T00:42:26.335" v="2932" actId="1076"/>
          <ac:spMkLst>
            <pc:docMk/>
            <pc:sldMk cId="2155533049" sldId="293"/>
            <ac:spMk id="29" creationId="{124B1C81-49F1-F9A9-58C2-F7442BA5F2D2}"/>
          </ac:spMkLst>
        </pc:spChg>
        <pc:spChg chg="add mod">
          <ac:chgData name="Saransh Bedi" userId="654927ef-e8b1-4479-80e4-62bfdb968d3b" providerId="ADAL" clId="{D8F62CF1-9C9C-4EB5-9F11-D6415C82732F}" dt="2025-12-03T00:41:09.240" v="2891" actId="164"/>
          <ac:spMkLst>
            <pc:docMk/>
            <pc:sldMk cId="2155533049" sldId="293"/>
            <ac:spMk id="36" creationId="{CF07A5F8-0571-B7F8-0879-6ED27053DE9D}"/>
          </ac:spMkLst>
        </pc:spChg>
        <pc:spChg chg="add mod">
          <ac:chgData name="Saransh Bedi" userId="654927ef-e8b1-4479-80e4-62bfdb968d3b" providerId="ADAL" clId="{D8F62CF1-9C9C-4EB5-9F11-D6415C82732F}" dt="2025-12-03T00:41:09.240" v="2891" actId="164"/>
          <ac:spMkLst>
            <pc:docMk/>
            <pc:sldMk cId="2155533049" sldId="293"/>
            <ac:spMk id="37" creationId="{C69D1F92-58F5-A355-941F-C15CF6B9AFE5}"/>
          </ac:spMkLst>
        </pc:spChg>
        <pc:spChg chg="add mod">
          <ac:chgData name="Saransh Bedi" userId="654927ef-e8b1-4479-80e4-62bfdb968d3b" providerId="ADAL" clId="{D8F62CF1-9C9C-4EB5-9F11-D6415C82732F}" dt="2025-12-03T00:40:50.629" v="2886" actId="164"/>
          <ac:spMkLst>
            <pc:docMk/>
            <pc:sldMk cId="2155533049" sldId="293"/>
            <ac:spMk id="41" creationId="{8A642243-3C13-43A4-9AC2-8ECEBEC318A3}"/>
          </ac:spMkLst>
        </pc:spChg>
        <pc:spChg chg="add mod">
          <ac:chgData name="Saransh Bedi" userId="654927ef-e8b1-4479-80e4-62bfdb968d3b" providerId="ADAL" clId="{D8F62CF1-9C9C-4EB5-9F11-D6415C82732F}" dt="2025-12-03T00:43:38.923" v="2977" actId="1076"/>
          <ac:spMkLst>
            <pc:docMk/>
            <pc:sldMk cId="2155533049" sldId="293"/>
            <ac:spMk id="46" creationId="{205199B0-C255-3BA3-BCD3-48F23C0708FA}"/>
          </ac:spMkLst>
        </pc:spChg>
        <pc:grpChg chg="add mod">
          <ac:chgData name="Saransh Bedi" userId="654927ef-e8b1-4479-80e4-62bfdb968d3b" providerId="ADAL" clId="{D8F62CF1-9C9C-4EB5-9F11-D6415C82732F}" dt="2025-12-03T00:40:50.629" v="2886" actId="164"/>
          <ac:grpSpMkLst>
            <pc:docMk/>
            <pc:sldMk cId="2155533049" sldId="293"/>
            <ac:grpSpMk id="42" creationId="{1ABB33DE-0111-95C5-F834-A933BCACC418}"/>
          </ac:grpSpMkLst>
        </pc:grpChg>
        <pc:grpChg chg="add mod">
          <ac:chgData name="Saransh Bedi" userId="654927ef-e8b1-4479-80e4-62bfdb968d3b" providerId="ADAL" clId="{D8F62CF1-9C9C-4EB5-9F11-D6415C82732F}" dt="2025-12-03T00:42:57.251" v="2960" actId="1035"/>
          <ac:grpSpMkLst>
            <pc:docMk/>
            <pc:sldMk cId="2155533049" sldId="293"/>
            <ac:grpSpMk id="43" creationId="{DEB54152-CE0F-ED39-649A-DE4013A4BAFB}"/>
          </ac:grpSpMkLst>
        </pc:grpChg>
        <pc:grpChg chg="add mod">
          <ac:chgData name="Saransh Bedi" userId="654927ef-e8b1-4479-80e4-62bfdb968d3b" providerId="ADAL" clId="{D8F62CF1-9C9C-4EB5-9F11-D6415C82732F}" dt="2025-12-03T00:42:57.251" v="2960" actId="1035"/>
          <ac:grpSpMkLst>
            <pc:docMk/>
            <pc:sldMk cId="2155533049" sldId="293"/>
            <ac:grpSpMk id="44" creationId="{1C56230A-1BD1-3931-2E32-D52E68AD16D8}"/>
          </ac:grpSpMkLst>
        </pc:grpChg>
        <pc:cxnChg chg="mod">
          <ac:chgData name="Saransh Bedi" userId="654927ef-e8b1-4479-80e4-62bfdb968d3b" providerId="ADAL" clId="{D8F62CF1-9C9C-4EB5-9F11-D6415C82732F}" dt="2025-12-03T00:40:45.147" v="2883" actId="164"/>
          <ac:cxnSpMkLst>
            <pc:docMk/>
            <pc:sldMk cId="2155533049" sldId="293"/>
            <ac:cxnSpMk id="7" creationId="{1C9FA0C2-B057-B5EA-299A-D1BB8EF446ED}"/>
          </ac:cxnSpMkLst>
        </pc:cxnChg>
        <pc:cxnChg chg="mod">
          <ac:chgData name="Saransh Bedi" userId="654927ef-e8b1-4479-80e4-62bfdb968d3b" providerId="ADAL" clId="{D8F62CF1-9C9C-4EB5-9F11-D6415C82732F}" dt="2025-12-03T00:40:45.147" v="2883" actId="164"/>
          <ac:cxnSpMkLst>
            <pc:docMk/>
            <pc:sldMk cId="2155533049" sldId="293"/>
            <ac:cxnSpMk id="8" creationId="{AC488AB2-2856-55A5-976B-ED6BE2DD1F61}"/>
          </ac:cxnSpMkLst>
        </pc:cxnChg>
        <pc:cxnChg chg="mod">
          <ac:chgData name="Saransh Bedi" userId="654927ef-e8b1-4479-80e4-62bfdb968d3b" providerId="ADAL" clId="{D8F62CF1-9C9C-4EB5-9F11-D6415C82732F}" dt="2025-12-03T00:41:02.402" v="2890" actId="1076"/>
          <ac:cxnSpMkLst>
            <pc:docMk/>
            <pc:sldMk cId="2155533049" sldId="293"/>
            <ac:cxnSpMk id="10" creationId="{6BA74A53-B1B7-15B0-984D-6D261C09FE24}"/>
          </ac:cxnSpMkLst>
        </pc:cxnChg>
        <pc:cxnChg chg="mod">
          <ac:chgData name="Saransh Bedi" userId="654927ef-e8b1-4479-80e4-62bfdb968d3b" providerId="ADAL" clId="{D8F62CF1-9C9C-4EB5-9F11-D6415C82732F}" dt="2025-12-03T00:40:45.147" v="2883" actId="164"/>
          <ac:cxnSpMkLst>
            <pc:docMk/>
            <pc:sldMk cId="2155533049" sldId="293"/>
            <ac:cxnSpMk id="11" creationId="{35B5CFD3-B3BB-F0C1-D5A0-4211D7556F9A}"/>
          </ac:cxnSpMkLst>
        </pc:cxnChg>
        <pc:cxnChg chg="mod">
          <ac:chgData name="Saransh Bedi" userId="654927ef-e8b1-4479-80e4-62bfdb968d3b" providerId="ADAL" clId="{D8F62CF1-9C9C-4EB5-9F11-D6415C82732F}" dt="2025-12-03T00:40:45.147" v="2883" actId="164"/>
          <ac:cxnSpMkLst>
            <pc:docMk/>
            <pc:sldMk cId="2155533049" sldId="293"/>
            <ac:cxnSpMk id="12" creationId="{24548DDB-914C-C383-7263-6B7CCBFE27B3}"/>
          </ac:cxnSpMkLst>
        </pc:cxnChg>
        <pc:cxnChg chg="mod">
          <ac:chgData name="Saransh Bedi" userId="654927ef-e8b1-4479-80e4-62bfdb968d3b" providerId="ADAL" clId="{D8F62CF1-9C9C-4EB5-9F11-D6415C82732F}" dt="2025-12-03T00:40:45.147" v="2883" actId="164"/>
          <ac:cxnSpMkLst>
            <pc:docMk/>
            <pc:sldMk cId="2155533049" sldId="293"/>
            <ac:cxnSpMk id="13" creationId="{70D64E9F-FF9B-CC33-A535-7E76D56A212F}"/>
          </ac:cxnSpMkLst>
        </pc:cxnChg>
        <pc:cxnChg chg="mod">
          <ac:chgData name="Saransh Bedi" userId="654927ef-e8b1-4479-80e4-62bfdb968d3b" providerId="ADAL" clId="{D8F62CF1-9C9C-4EB5-9F11-D6415C82732F}" dt="2025-12-03T00:38:11.008" v="2624" actId="1076"/>
          <ac:cxnSpMkLst>
            <pc:docMk/>
            <pc:sldMk cId="2155533049" sldId="293"/>
            <ac:cxnSpMk id="16" creationId="{11B6C09B-5DAD-C6D9-B564-CC07273C3A83}"/>
          </ac:cxnSpMkLst>
        </pc:cxnChg>
        <pc:cxnChg chg="mod">
          <ac:chgData name="Saransh Bedi" userId="654927ef-e8b1-4479-80e4-62bfdb968d3b" providerId="ADAL" clId="{D8F62CF1-9C9C-4EB5-9F11-D6415C82732F}" dt="2025-12-03T00:38:08.569" v="2623" actId="1076"/>
          <ac:cxnSpMkLst>
            <pc:docMk/>
            <pc:sldMk cId="2155533049" sldId="293"/>
            <ac:cxnSpMk id="17" creationId="{F60B57DF-81C7-3833-B3D4-3BA93CC202A4}"/>
          </ac:cxnSpMkLst>
        </pc:cxnChg>
        <pc:cxnChg chg="mod">
          <ac:chgData name="Saransh Bedi" userId="654927ef-e8b1-4479-80e4-62bfdb968d3b" providerId="ADAL" clId="{D8F62CF1-9C9C-4EB5-9F11-D6415C82732F}" dt="2025-12-03T00:41:09.240" v="2891" actId="164"/>
          <ac:cxnSpMkLst>
            <pc:docMk/>
            <pc:sldMk cId="2155533049" sldId="293"/>
            <ac:cxnSpMk id="18" creationId="{6849E82C-9786-5E33-C13A-BADDD2150384}"/>
          </ac:cxnSpMkLst>
        </pc:cxnChg>
        <pc:cxnChg chg="mod">
          <ac:chgData name="Saransh Bedi" userId="654927ef-e8b1-4479-80e4-62bfdb968d3b" providerId="ADAL" clId="{D8F62CF1-9C9C-4EB5-9F11-D6415C82732F}" dt="2025-12-03T00:41:09.240" v="2891" actId="164"/>
          <ac:cxnSpMkLst>
            <pc:docMk/>
            <pc:sldMk cId="2155533049" sldId="293"/>
            <ac:cxnSpMk id="21" creationId="{C888091B-F914-D2DD-4970-4E46CE64AE65}"/>
          </ac:cxnSpMkLst>
        </pc:cxnChg>
        <pc:cxnChg chg="del">
          <ac:chgData name="Saransh Bedi" userId="654927ef-e8b1-4479-80e4-62bfdb968d3b" providerId="ADAL" clId="{D8F62CF1-9C9C-4EB5-9F11-D6415C82732F}" dt="2025-12-03T00:39:00.547" v="2633" actId="478"/>
          <ac:cxnSpMkLst>
            <pc:docMk/>
            <pc:sldMk cId="2155533049" sldId="293"/>
            <ac:cxnSpMk id="22" creationId="{2FF68753-CE73-86FD-6402-06297F4FE4E4}"/>
          </ac:cxnSpMkLst>
        </pc:cxnChg>
        <pc:cxnChg chg="mod">
          <ac:chgData name="Saransh Bedi" userId="654927ef-e8b1-4479-80e4-62bfdb968d3b" providerId="ADAL" clId="{D8F62CF1-9C9C-4EB5-9F11-D6415C82732F}" dt="2025-12-03T00:38:30.856" v="2631" actId="14100"/>
          <ac:cxnSpMkLst>
            <pc:docMk/>
            <pc:sldMk cId="2155533049" sldId="293"/>
            <ac:cxnSpMk id="23" creationId="{83F42AAC-29DB-9D85-DC5C-E29EA192101E}"/>
          </ac:cxnSpMkLst>
        </pc:cxnChg>
        <pc:cxnChg chg="mod">
          <ac:chgData name="Saransh Bedi" userId="654927ef-e8b1-4479-80e4-62bfdb968d3b" providerId="ADAL" clId="{D8F62CF1-9C9C-4EB5-9F11-D6415C82732F}" dt="2025-12-03T00:37:49.185" v="2616" actId="1036"/>
          <ac:cxnSpMkLst>
            <pc:docMk/>
            <pc:sldMk cId="2155533049" sldId="293"/>
            <ac:cxnSpMk id="30" creationId="{DEB3859B-2B27-9FA5-4803-2D5582C48E53}"/>
          </ac:cxnSpMkLst>
        </pc:cxnChg>
        <pc:cxnChg chg="add mod">
          <ac:chgData name="Saransh Bedi" userId="654927ef-e8b1-4479-80e4-62bfdb968d3b" providerId="ADAL" clId="{D8F62CF1-9C9C-4EB5-9F11-D6415C82732F}" dt="2025-12-03T00:42:57.251" v="2960" actId="1035"/>
          <ac:cxnSpMkLst>
            <pc:docMk/>
            <pc:sldMk cId="2155533049" sldId="293"/>
            <ac:cxnSpMk id="31" creationId="{9D5B5972-4E81-6886-A273-3E779F674507}"/>
          </ac:cxnSpMkLst>
        </pc:cxnChg>
        <pc:cxnChg chg="mod">
          <ac:chgData name="Saransh Bedi" userId="654927ef-e8b1-4479-80e4-62bfdb968d3b" providerId="ADAL" clId="{D8F62CF1-9C9C-4EB5-9F11-D6415C82732F}" dt="2025-12-03T00:37:49.185" v="2616" actId="1036"/>
          <ac:cxnSpMkLst>
            <pc:docMk/>
            <pc:sldMk cId="2155533049" sldId="293"/>
            <ac:cxnSpMk id="32" creationId="{D0F092F9-EF69-441D-71CB-3D5F09DE420E}"/>
          </ac:cxnSpMkLst>
        </pc:cxnChg>
        <pc:cxnChg chg="mod">
          <ac:chgData name="Saransh Bedi" userId="654927ef-e8b1-4479-80e4-62bfdb968d3b" providerId="ADAL" clId="{D8F62CF1-9C9C-4EB5-9F11-D6415C82732F}" dt="2025-12-03T00:37:49.185" v="2616" actId="1036"/>
          <ac:cxnSpMkLst>
            <pc:docMk/>
            <pc:sldMk cId="2155533049" sldId="293"/>
            <ac:cxnSpMk id="33" creationId="{B34A05D2-A8C6-767E-95AB-04ECC4BA201D}"/>
          </ac:cxnSpMkLst>
        </pc:cxnChg>
        <pc:cxnChg chg="add mod">
          <ac:chgData name="Saransh Bedi" userId="654927ef-e8b1-4479-80e4-62bfdb968d3b" providerId="ADAL" clId="{D8F62CF1-9C9C-4EB5-9F11-D6415C82732F}" dt="2025-12-03T00:39:44.361" v="2762" actId="1076"/>
          <ac:cxnSpMkLst>
            <pc:docMk/>
            <pc:sldMk cId="2155533049" sldId="293"/>
            <ac:cxnSpMk id="39" creationId="{9D5559BF-5C2F-FEBC-B2FA-6C5C5158B680}"/>
          </ac:cxnSpMkLst>
        </pc:cxnChg>
        <pc:cxnChg chg="add mod">
          <ac:chgData name="Saransh Bedi" userId="654927ef-e8b1-4479-80e4-62bfdb968d3b" providerId="ADAL" clId="{D8F62CF1-9C9C-4EB5-9F11-D6415C82732F}" dt="2025-12-03T00:41:09.240" v="2891" actId="164"/>
          <ac:cxnSpMkLst>
            <pc:docMk/>
            <pc:sldMk cId="2155533049" sldId="293"/>
            <ac:cxnSpMk id="40" creationId="{5DFBD5A5-76E3-4F91-CAB3-79080152F706}"/>
          </ac:cxnSpMkLst>
        </pc:cxnChg>
      </pc:sldChg>
    </pc:docChg>
  </pc:docChgLst>
  <pc:docChgLst>
    <pc:chgData name="Nabil Johny" userId="S::johnyn@mcmaster.ca::85e5fafb-0603-4b53-a619-79dbfab49e18" providerId="AD" clId="Web-{B89FCC06-9078-4903-AD35-D66B977813E1}"/>
    <pc:docChg chg="addSld delSld modSld modSection">
      <pc:chgData name="Nabil Johny" userId="S::johnyn@mcmaster.ca::85e5fafb-0603-4b53-a619-79dbfab49e18" providerId="AD" clId="Web-{B89FCC06-9078-4903-AD35-D66B977813E1}" dt="2025-12-02T23:57:40.044" v="282" actId="20577"/>
      <pc:docMkLst>
        <pc:docMk/>
      </pc:docMkLst>
      <pc:sldChg chg="del">
        <pc:chgData name="Nabil Johny" userId="S::johnyn@mcmaster.ca::85e5fafb-0603-4b53-a619-79dbfab49e18" providerId="AD" clId="Web-{B89FCC06-9078-4903-AD35-D66B977813E1}" dt="2025-12-02T23:48:50.680" v="115"/>
        <pc:sldMkLst>
          <pc:docMk/>
          <pc:sldMk cId="0" sldId="264"/>
        </pc:sldMkLst>
      </pc:sldChg>
      <pc:sldChg chg="modSp">
        <pc:chgData name="Nabil Johny" userId="S::johnyn@mcmaster.ca::85e5fafb-0603-4b53-a619-79dbfab49e18" providerId="AD" clId="Web-{B89FCC06-9078-4903-AD35-D66B977813E1}" dt="2025-12-02T23:57:40.044" v="282" actId="20577"/>
        <pc:sldMkLst>
          <pc:docMk/>
          <pc:sldMk cId="2212409345" sldId="269"/>
        </pc:sldMkLst>
        <pc:spChg chg="mod">
          <ac:chgData name="Nabil Johny" userId="S::johnyn@mcmaster.ca::85e5fafb-0603-4b53-a619-79dbfab49e18" providerId="AD" clId="Web-{B89FCC06-9078-4903-AD35-D66B977813E1}" dt="2025-12-02T23:57:40.044" v="282" actId="20577"/>
          <ac:spMkLst>
            <pc:docMk/>
            <pc:sldMk cId="2212409345" sldId="269"/>
            <ac:spMk id="9" creationId="{D8640958-5DA9-BEAD-6949-D3CEB38B7C52}"/>
          </ac:spMkLst>
        </pc:spChg>
      </pc:sldChg>
      <pc:sldChg chg="new del">
        <pc:chgData name="Nabil Johny" userId="S::johnyn@mcmaster.ca::85e5fafb-0603-4b53-a619-79dbfab49e18" providerId="AD" clId="Web-{B89FCC06-9078-4903-AD35-D66B977813E1}" dt="2025-12-02T22:15:39.788" v="1"/>
        <pc:sldMkLst>
          <pc:docMk/>
          <pc:sldMk cId="1289189540" sldId="295"/>
        </pc:sldMkLst>
      </pc:sldChg>
      <pc:sldChg chg="modSp new">
        <pc:chgData name="Nabil Johny" userId="S::johnyn@mcmaster.ca::85e5fafb-0603-4b53-a619-79dbfab49e18" providerId="AD" clId="Web-{B89FCC06-9078-4903-AD35-D66B977813E1}" dt="2025-12-02T22:18:12.714" v="114" actId="20577"/>
        <pc:sldMkLst>
          <pc:docMk/>
          <pc:sldMk cId="2824774038" sldId="295"/>
        </pc:sldMkLst>
        <pc:spChg chg="mod">
          <ac:chgData name="Nabil Johny" userId="S::johnyn@mcmaster.ca::85e5fafb-0603-4b53-a619-79dbfab49e18" providerId="AD" clId="Web-{B89FCC06-9078-4903-AD35-D66B977813E1}" dt="2025-12-02T22:18:12.714" v="114" actId="20577"/>
          <ac:spMkLst>
            <pc:docMk/>
            <pc:sldMk cId="2824774038" sldId="295"/>
            <ac:spMk id="2" creationId="{E66851B4-1A22-ED1D-25E1-3F2462F38AA2}"/>
          </ac:spMkLst>
        </pc:spChg>
      </pc:sldChg>
      <pc:sldChg chg="addSp delSp modSp add del mod replId modShow">
        <pc:chgData name="Nabil Johny" userId="S::johnyn@mcmaster.ca::85e5fafb-0603-4b53-a619-79dbfab49e18" providerId="AD" clId="Web-{B89FCC06-9078-4903-AD35-D66B977813E1}" dt="2025-12-02T22:17:52.339" v="76"/>
        <pc:sldMkLst>
          <pc:docMk/>
          <pc:sldMk cId="3382875379" sldId="295"/>
        </pc:sldMkLst>
        <pc:spChg chg="mod">
          <ac:chgData name="Nabil Johny" userId="S::johnyn@mcmaster.ca::85e5fafb-0603-4b53-a619-79dbfab49e18" providerId="AD" clId="Web-{B89FCC06-9078-4903-AD35-D66B977813E1}" dt="2025-12-02T22:16:49.868" v="73" actId="20577"/>
          <ac:spMkLst>
            <pc:docMk/>
            <pc:sldMk cId="3382875379" sldId="295"/>
            <ac:spMk id="2" creationId="{FFD2DD29-247D-8BB5-C7E4-68A7F4CBAD94}"/>
          </ac:spMkLst>
        </pc:spChg>
        <pc:spChg chg="add mod">
          <ac:chgData name="Nabil Johny" userId="S::johnyn@mcmaster.ca::85e5fafb-0603-4b53-a619-79dbfab49e18" providerId="AD" clId="Web-{B89FCC06-9078-4903-AD35-D66B977813E1}" dt="2025-12-02T22:16:54.509" v="75"/>
          <ac:spMkLst>
            <pc:docMk/>
            <pc:sldMk cId="3382875379" sldId="295"/>
            <ac:spMk id="33" creationId="{EB2BE9EA-355A-559B-89A8-613864145527}"/>
          </ac:spMkLst>
        </pc:spChg>
        <pc:graphicFrameChg chg="del">
          <ac:chgData name="Nabil Johny" userId="S::johnyn@mcmaster.ca::85e5fafb-0603-4b53-a619-79dbfab49e18" providerId="AD" clId="Web-{B89FCC06-9078-4903-AD35-D66B977813E1}" dt="2025-12-02T22:16:54.509" v="75"/>
          <ac:graphicFrameMkLst>
            <pc:docMk/>
            <pc:sldMk cId="3382875379" sldId="295"/>
            <ac:graphicFrameMk id="8" creationId="{6012CDA6-069E-A211-F36D-09DD9961C294}"/>
          </ac:graphicFrameMkLst>
        </pc:graphicFrameChg>
        <pc:picChg chg="del">
          <ac:chgData name="Nabil Johny" userId="S::johnyn@mcmaster.ca::85e5fafb-0603-4b53-a619-79dbfab49e18" providerId="AD" clId="Web-{B89FCC06-9078-4903-AD35-D66B977813E1}" dt="2025-12-02T22:16:54.478" v="74"/>
          <ac:picMkLst>
            <pc:docMk/>
            <pc:sldMk cId="3382875379" sldId="295"/>
            <ac:picMk id="6" creationId="{22049BD6-CE3A-FCEB-290F-3192A28086C2}"/>
          </ac:picMkLst>
        </pc:picChg>
      </pc:sldChg>
      <pc:sldChg chg="modSp">
        <pc:chgData name="Nabil Johny" userId="S::johnyn@mcmaster.ca::85e5fafb-0603-4b53-a619-79dbfab49e18" providerId="AD" clId="Web-{B89FCC06-9078-4903-AD35-D66B977813E1}" dt="2025-12-02T23:53:21.868" v="118" actId="1076"/>
        <pc:sldMkLst>
          <pc:docMk/>
          <pc:sldMk cId="2225009518" sldId="297"/>
        </pc:sldMkLst>
        <pc:picChg chg="mod">
          <ac:chgData name="Nabil Johny" userId="S::johnyn@mcmaster.ca::85e5fafb-0603-4b53-a619-79dbfab49e18" providerId="AD" clId="Web-{B89FCC06-9078-4903-AD35-D66B977813E1}" dt="2025-12-02T23:53:21.868" v="118" actId="1076"/>
          <ac:picMkLst>
            <pc:docMk/>
            <pc:sldMk cId="2225009518" sldId="297"/>
            <ac:picMk id="4" creationId="{63D8EBC9-9513-1FD8-E386-F4DA88B8AD32}"/>
          </ac:picMkLst>
        </pc:picChg>
      </pc:sldChg>
      <pc:sldChg chg="del">
        <pc:chgData name="Nabil Johny" userId="S::johnyn@mcmaster.ca::85e5fafb-0603-4b53-a619-79dbfab49e18" providerId="AD" clId="Web-{B89FCC06-9078-4903-AD35-D66B977813E1}" dt="2025-12-02T23:49:12.165" v="116"/>
        <pc:sldMkLst>
          <pc:docMk/>
          <pc:sldMk cId="1617351977" sldId="298"/>
        </pc:sldMkLst>
      </pc:sldChg>
    </pc:docChg>
  </pc:docChgLst>
  <pc:docChgLst>
    <pc:chgData name="Jonathan Jiang" userId="S::jiangj75@mcmaster.ca::761c7cfa-f98e-4527-85f1-02533d73a254" providerId="AD" clId="Web-{1345BB19-CB6C-47FE-9968-1C894603AED3}"/>
    <pc:docChg chg="modSection">
      <pc:chgData name="Jonathan Jiang" userId="S::jiangj75@mcmaster.ca::761c7cfa-f98e-4527-85f1-02533d73a254" providerId="AD" clId="Web-{1345BB19-CB6C-47FE-9968-1C894603AED3}" dt="2025-11-27T18:11:11.377" v="0"/>
      <pc:docMkLst>
        <pc:docMk/>
      </pc:docMkLst>
    </pc:docChg>
  </pc:docChgLst>
  <pc:docChgLst>
    <pc:chgData name="Chris George" userId="S::georgc9@mcmaster.ca::49477ff7-82c7-4793-ab39-1b4d43fc29aa" providerId="AD" clId="Web-{C3C807D5-2D03-5E08-C211-BD5994371007}"/>
    <pc:docChg chg="mod addSld delSld modSld sldOrd modSection">
      <pc:chgData name="Chris George" userId="S::georgc9@mcmaster.ca::49477ff7-82c7-4793-ab39-1b4d43fc29aa" providerId="AD" clId="Web-{C3C807D5-2D03-5E08-C211-BD5994371007}" dt="2025-12-02T22:46:59.580" v="2399" actId="20577"/>
      <pc:docMkLst>
        <pc:docMk/>
      </pc:docMkLst>
      <pc:sldChg chg="modSp modNotes">
        <pc:chgData name="Chris George" userId="S::georgc9@mcmaster.ca::49477ff7-82c7-4793-ab39-1b4d43fc29aa" providerId="AD" clId="Web-{C3C807D5-2D03-5E08-C211-BD5994371007}" dt="2025-12-02T19:15:46.055" v="1265"/>
        <pc:sldMkLst>
          <pc:docMk/>
          <pc:sldMk cId="0" sldId="257"/>
        </pc:sldMkLst>
        <pc:spChg chg="mod">
          <ac:chgData name="Chris George" userId="S::georgc9@mcmaster.ca::49477ff7-82c7-4793-ab39-1b4d43fc29aa" providerId="AD" clId="Web-{C3C807D5-2D03-5E08-C211-BD5994371007}" dt="2025-12-02T18:21:41.018" v="169" actId="20577"/>
          <ac:spMkLst>
            <pc:docMk/>
            <pc:sldMk cId="0" sldId="257"/>
            <ac:spMk id="2" creationId="{00000000-0000-0000-0000-000000000000}"/>
          </ac:spMkLst>
        </pc:spChg>
        <pc:graphicFrameChg chg="modGraphic">
          <ac:chgData name="Chris George" userId="S::georgc9@mcmaster.ca::49477ff7-82c7-4793-ab39-1b4d43fc29aa" providerId="AD" clId="Web-{C3C807D5-2D03-5E08-C211-BD5994371007}" dt="2025-12-02T19:10:09.606" v="1081"/>
          <ac:graphicFrameMkLst>
            <pc:docMk/>
            <pc:sldMk cId="0" sldId="257"/>
            <ac:graphicFrameMk id="8" creationId="{05D1A40D-DD38-0EF8-4EB5-8996C795A002}"/>
          </ac:graphicFrameMkLst>
        </pc:graphicFrameChg>
      </pc:sldChg>
      <pc:sldChg chg="modSp modNotes">
        <pc:chgData name="Chris George" userId="S::georgc9@mcmaster.ca::49477ff7-82c7-4793-ab39-1b4d43fc29aa" providerId="AD" clId="Web-{C3C807D5-2D03-5E08-C211-BD5994371007}" dt="2025-12-02T21:07:37.698" v="2250"/>
        <pc:sldMkLst>
          <pc:docMk/>
          <pc:sldMk cId="0" sldId="259"/>
        </pc:sldMkLst>
        <pc:spChg chg="mod">
          <ac:chgData name="Chris George" userId="S::georgc9@mcmaster.ca::49477ff7-82c7-4793-ab39-1b4d43fc29aa" providerId="AD" clId="Web-{C3C807D5-2D03-5E08-C211-BD5994371007}" dt="2025-12-02T18:32:04.281" v="226" actId="20577"/>
          <ac:spMkLst>
            <pc:docMk/>
            <pc:sldMk cId="0" sldId="259"/>
            <ac:spMk id="2" creationId="{00000000-0000-0000-0000-000000000000}"/>
          </ac:spMkLst>
        </pc:spChg>
        <pc:spChg chg="mod">
          <ac:chgData name="Chris George" userId="S::georgc9@mcmaster.ca::49477ff7-82c7-4793-ab39-1b4d43fc29aa" providerId="AD" clId="Web-{C3C807D5-2D03-5E08-C211-BD5994371007}" dt="2025-12-02T20:50:24.274" v="1708" actId="20577"/>
          <ac:spMkLst>
            <pc:docMk/>
            <pc:sldMk cId="0" sldId="259"/>
            <ac:spMk id="3" creationId="{00000000-0000-0000-0000-000000000000}"/>
          </ac:spMkLst>
        </pc:spChg>
      </pc:sldChg>
      <pc:sldChg chg="addSp modSp del mod setBg">
        <pc:chgData name="Chris George" userId="S::georgc9@mcmaster.ca::49477ff7-82c7-4793-ab39-1b4d43fc29aa" providerId="AD" clId="Web-{C3C807D5-2D03-5E08-C211-BD5994371007}" dt="2025-12-02T18:16:18.328" v="121"/>
        <pc:sldMkLst>
          <pc:docMk/>
          <pc:sldMk cId="0" sldId="261"/>
        </pc:sldMkLst>
        <pc:spChg chg="mod">
          <ac:chgData name="Chris George" userId="S::georgc9@mcmaster.ca::49477ff7-82c7-4793-ab39-1b4d43fc29aa" providerId="AD" clId="Web-{C3C807D5-2D03-5E08-C211-BD5994371007}" dt="2025-12-02T18:14:18.998" v="36"/>
          <ac:spMkLst>
            <pc:docMk/>
            <pc:sldMk cId="0" sldId="261"/>
            <ac:spMk id="2" creationId="{00000000-0000-0000-0000-000000000000}"/>
          </ac:spMkLst>
        </pc:spChg>
        <pc:spChg chg="mod">
          <ac:chgData name="Chris George" userId="S::georgc9@mcmaster.ca::49477ff7-82c7-4793-ab39-1b4d43fc29aa" providerId="AD" clId="Web-{C3C807D5-2D03-5E08-C211-BD5994371007}" dt="2025-12-02T18:15:47.437" v="99" actId="20577"/>
          <ac:spMkLst>
            <pc:docMk/>
            <pc:sldMk cId="0" sldId="261"/>
            <ac:spMk id="3" creationId="{00000000-0000-0000-0000-000000000000}"/>
          </ac:spMkLst>
        </pc:spChg>
        <pc:spChg chg="mod">
          <ac:chgData name="Chris George" userId="S::georgc9@mcmaster.ca::49477ff7-82c7-4793-ab39-1b4d43fc29aa" providerId="AD" clId="Web-{C3C807D5-2D03-5E08-C211-BD5994371007}" dt="2025-12-02T18:14:18.998" v="36"/>
          <ac:spMkLst>
            <pc:docMk/>
            <pc:sldMk cId="0" sldId="261"/>
            <ac:spMk id="4" creationId="{00000000-0000-0000-0000-000000000000}"/>
          </ac:spMkLst>
        </pc:spChg>
        <pc:spChg chg="add">
          <ac:chgData name="Chris George" userId="S::georgc9@mcmaster.ca::49477ff7-82c7-4793-ab39-1b4d43fc29aa" providerId="AD" clId="Web-{C3C807D5-2D03-5E08-C211-BD5994371007}" dt="2025-12-02T18:14:18.998" v="36"/>
          <ac:spMkLst>
            <pc:docMk/>
            <pc:sldMk cId="0" sldId="261"/>
            <ac:spMk id="10" creationId="{C0763A76-9F1C-4FC5-82B7-DD475DA461B2}"/>
          </ac:spMkLst>
        </pc:spChg>
        <pc:spChg chg="add">
          <ac:chgData name="Chris George" userId="S::georgc9@mcmaster.ca::49477ff7-82c7-4793-ab39-1b4d43fc29aa" providerId="AD" clId="Web-{C3C807D5-2D03-5E08-C211-BD5994371007}" dt="2025-12-02T18:14:18.998" v="36"/>
          <ac:spMkLst>
            <pc:docMk/>
            <pc:sldMk cId="0" sldId="261"/>
            <ac:spMk id="12" creationId="{E81BF4F6-F2CF-4984-9D14-D6966D92F99F}"/>
          </ac:spMkLst>
        </pc:spChg>
        <pc:picChg chg="add">
          <ac:chgData name="Chris George" userId="S::georgc9@mcmaster.ca::49477ff7-82c7-4793-ab39-1b4d43fc29aa" providerId="AD" clId="Web-{C3C807D5-2D03-5E08-C211-BD5994371007}" dt="2025-12-02T18:14:18.998" v="36"/>
          <ac:picMkLst>
            <pc:docMk/>
            <pc:sldMk cId="0" sldId="261"/>
            <ac:picMk id="6" creationId="{CD2DBFFE-60D4-9BC7-BE4E-8B7157F3BD0C}"/>
          </ac:picMkLst>
        </pc:picChg>
      </pc:sldChg>
      <pc:sldChg chg="addSp modSp modNotes">
        <pc:chgData name="Chris George" userId="S::georgc9@mcmaster.ca::49477ff7-82c7-4793-ab39-1b4d43fc29aa" providerId="AD" clId="Web-{C3C807D5-2D03-5E08-C211-BD5994371007}" dt="2025-12-02T22:46:59.580" v="2399" actId="20577"/>
        <pc:sldMkLst>
          <pc:docMk/>
          <pc:sldMk cId="0" sldId="265"/>
        </pc:sldMkLst>
        <pc:spChg chg="add mod">
          <ac:chgData name="Chris George" userId="S::georgc9@mcmaster.ca::49477ff7-82c7-4793-ab39-1b4d43fc29aa" providerId="AD" clId="Web-{C3C807D5-2D03-5E08-C211-BD5994371007}" dt="2025-12-02T22:46:59.580" v="2399" actId="20577"/>
          <ac:spMkLst>
            <pc:docMk/>
            <pc:sldMk cId="0" sldId="265"/>
            <ac:spMk id="4" creationId="{EB4736DC-3559-94F7-7944-C0C746D03875}"/>
          </ac:spMkLst>
        </pc:spChg>
      </pc:sldChg>
      <pc:sldChg chg="new del">
        <pc:chgData name="Chris George" userId="S::georgc9@mcmaster.ca::49477ff7-82c7-4793-ab39-1b4d43fc29aa" providerId="AD" clId="Web-{C3C807D5-2D03-5E08-C211-BD5994371007}" dt="2025-12-02T18:12:49.481" v="3"/>
        <pc:sldMkLst>
          <pc:docMk/>
          <pc:sldMk cId="3295909183" sldId="287"/>
        </pc:sldMkLst>
      </pc:sldChg>
      <pc:sldChg chg="addSp delSp modSp add mod replId modTransition setBg modNotes">
        <pc:chgData name="Chris George" userId="S::georgc9@mcmaster.ca::49477ff7-82c7-4793-ab39-1b4d43fc29aa" providerId="AD" clId="Web-{C3C807D5-2D03-5E08-C211-BD5994371007}" dt="2025-12-02T21:08:06.525" v="2325"/>
        <pc:sldMkLst>
          <pc:docMk/>
          <pc:sldMk cId="3578148574" sldId="287"/>
        </pc:sldMkLst>
        <pc:spChg chg="mod">
          <ac:chgData name="Chris George" userId="S::georgc9@mcmaster.ca::49477ff7-82c7-4793-ab39-1b4d43fc29aa" providerId="AD" clId="Web-{C3C807D5-2D03-5E08-C211-BD5994371007}" dt="2025-12-02T18:16:36.391" v="123"/>
          <ac:spMkLst>
            <pc:docMk/>
            <pc:sldMk cId="3578148574" sldId="287"/>
            <ac:spMk id="2" creationId="{AFF09EC2-DB98-99EC-CF31-4B809338619C}"/>
          </ac:spMkLst>
        </pc:spChg>
        <pc:spChg chg="mod">
          <ac:chgData name="Chris George" userId="S::georgc9@mcmaster.ca::49477ff7-82c7-4793-ab39-1b4d43fc29aa" providerId="AD" clId="Web-{C3C807D5-2D03-5E08-C211-BD5994371007}" dt="2025-12-02T21:07:44.495" v="2252" actId="20577"/>
          <ac:spMkLst>
            <pc:docMk/>
            <pc:sldMk cId="3578148574" sldId="287"/>
            <ac:spMk id="3" creationId="{05F1093F-E94F-1E6F-4CA2-299B7B264DB6}"/>
          </ac:spMkLst>
        </pc:spChg>
        <pc:spChg chg="mod">
          <ac:chgData name="Chris George" userId="S::georgc9@mcmaster.ca::49477ff7-82c7-4793-ab39-1b4d43fc29aa" providerId="AD" clId="Web-{C3C807D5-2D03-5E08-C211-BD5994371007}" dt="2025-12-02T18:16:46.344" v="133" actId="20577"/>
          <ac:spMkLst>
            <pc:docMk/>
            <pc:sldMk cId="3578148574" sldId="287"/>
            <ac:spMk id="4" creationId="{31CF6F38-8E91-855D-FBC7-23FBACE33CAE}"/>
          </ac:spMkLst>
        </pc:spChg>
        <pc:spChg chg="add del mod">
          <ac:chgData name="Chris George" userId="S::georgc9@mcmaster.ca::49477ff7-82c7-4793-ab39-1b4d43fc29aa" providerId="AD" clId="Web-{C3C807D5-2D03-5E08-C211-BD5994371007}" dt="2025-12-02T18:17:55.986" v="137"/>
          <ac:spMkLst>
            <pc:docMk/>
            <pc:sldMk cId="3578148574" sldId="287"/>
            <ac:spMk id="5" creationId="{6AE0C08C-0BC2-B84E-42FF-AFB3E832F019}"/>
          </ac:spMkLst>
        </pc:spChg>
        <pc:spChg chg="add">
          <ac:chgData name="Chris George" userId="S::georgc9@mcmaster.ca::49477ff7-82c7-4793-ab39-1b4d43fc29aa" providerId="AD" clId="Web-{C3C807D5-2D03-5E08-C211-BD5994371007}" dt="2025-12-02T18:16:36.391" v="123"/>
          <ac:spMkLst>
            <pc:docMk/>
            <pc:sldMk cId="3578148574" sldId="287"/>
            <ac:spMk id="10" creationId="{C0763A76-9F1C-4FC5-82B7-DD475DA461B2}"/>
          </ac:spMkLst>
        </pc:spChg>
        <pc:spChg chg="add">
          <ac:chgData name="Chris George" userId="S::georgc9@mcmaster.ca::49477ff7-82c7-4793-ab39-1b4d43fc29aa" providerId="AD" clId="Web-{C3C807D5-2D03-5E08-C211-BD5994371007}" dt="2025-12-02T18:16:36.391" v="123"/>
          <ac:spMkLst>
            <pc:docMk/>
            <pc:sldMk cId="3578148574" sldId="287"/>
            <ac:spMk id="12" creationId="{E81BF4F6-F2CF-4984-9D14-D6966D92F99F}"/>
          </ac:spMkLst>
        </pc:spChg>
        <pc:picChg chg="add">
          <ac:chgData name="Chris George" userId="S::georgc9@mcmaster.ca::49477ff7-82c7-4793-ab39-1b4d43fc29aa" providerId="AD" clId="Web-{C3C807D5-2D03-5E08-C211-BD5994371007}" dt="2025-12-02T18:16:36.391" v="123"/>
          <ac:picMkLst>
            <pc:docMk/>
            <pc:sldMk cId="3578148574" sldId="287"/>
            <ac:picMk id="6" creationId="{BC97DB46-DDCC-4173-B702-EF509320EB97}"/>
          </ac:picMkLst>
        </pc:picChg>
      </pc:sldChg>
      <pc:sldChg chg="addSp delSp modSp add ord replId modNotes">
        <pc:chgData name="Chris George" userId="S::georgc9@mcmaster.ca::49477ff7-82c7-4793-ab39-1b4d43fc29aa" providerId="AD" clId="Web-{C3C807D5-2D03-5E08-C211-BD5994371007}" dt="2025-12-02T22:42:08.771" v="2391" actId="20577"/>
        <pc:sldMkLst>
          <pc:docMk/>
          <pc:sldMk cId="1719782280" sldId="288"/>
        </pc:sldMkLst>
        <pc:spChg chg="add del mod">
          <ac:chgData name="Chris George" userId="S::georgc9@mcmaster.ca::49477ff7-82c7-4793-ab39-1b4d43fc29aa" providerId="AD" clId="Web-{C3C807D5-2D03-5E08-C211-BD5994371007}" dt="2025-12-02T22:42:08.771" v="2391" actId="20577"/>
          <ac:spMkLst>
            <pc:docMk/>
            <pc:sldMk cId="1719782280" sldId="288"/>
            <ac:spMk id="3" creationId="{67253673-D605-D6ED-21A4-F3ACA3918E2C}"/>
          </ac:spMkLst>
        </pc:spChg>
        <pc:graphicFrameChg chg="add del">
          <ac:chgData name="Chris George" userId="S::georgc9@mcmaster.ca::49477ff7-82c7-4793-ab39-1b4d43fc29aa" providerId="AD" clId="Web-{C3C807D5-2D03-5E08-C211-BD5994371007}" dt="2025-12-02T18:44:35.689" v="229"/>
          <ac:graphicFrameMkLst>
            <pc:docMk/>
            <pc:sldMk cId="1719782280" sldId="288"/>
            <ac:graphicFrameMk id="6" creationId="{A816D721-FFEF-89A5-73AC-7937C2C16FB1}"/>
          </ac:graphicFrameMkLst>
        </pc:graphicFrameChg>
        <pc:graphicFrameChg chg="add del">
          <ac:chgData name="Chris George" userId="S::georgc9@mcmaster.ca::49477ff7-82c7-4793-ab39-1b4d43fc29aa" providerId="AD" clId="Web-{C3C807D5-2D03-5E08-C211-BD5994371007}" dt="2025-12-02T18:44:52.830" v="231"/>
          <ac:graphicFrameMkLst>
            <pc:docMk/>
            <pc:sldMk cId="1719782280" sldId="288"/>
            <ac:graphicFrameMk id="7" creationId="{703EBE30-114E-F582-D1A7-1FE591A748FB}"/>
          </ac:graphicFrameMkLst>
        </pc:graphicFrameChg>
        <pc:graphicFrameChg chg="add del">
          <ac:chgData name="Chris George" userId="S::georgc9@mcmaster.ca::49477ff7-82c7-4793-ab39-1b4d43fc29aa" providerId="AD" clId="Web-{C3C807D5-2D03-5E08-C211-BD5994371007}" dt="2025-12-02T18:45:00.002" v="233"/>
          <ac:graphicFrameMkLst>
            <pc:docMk/>
            <pc:sldMk cId="1719782280" sldId="288"/>
            <ac:graphicFrameMk id="8" creationId="{C31E7E51-4DD3-ED74-924C-3779B19ADE4F}"/>
          </ac:graphicFrameMkLst>
        </pc:graphicFrameChg>
      </pc:sldChg>
      <pc:sldChg chg="add del replId">
        <pc:chgData name="Chris George" userId="S::georgc9@mcmaster.ca::49477ff7-82c7-4793-ab39-1b4d43fc29aa" providerId="AD" clId="Web-{C3C807D5-2D03-5E08-C211-BD5994371007}" dt="2025-12-02T18:32:39.828" v="227"/>
        <pc:sldMkLst>
          <pc:docMk/>
          <pc:sldMk cId="917174459" sldId="289"/>
        </pc:sldMkLst>
      </pc:sldChg>
      <pc:sldChg chg="addSp delSp modSp add replId modTransition modNotes">
        <pc:chgData name="Chris George" userId="S::georgc9@mcmaster.ca::49477ff7-82c7-4793-ab39-1b4d43fc29aa" providerId="AD" clId="Web-{C3C807D5-2D03-5E08-C211-BD5994371007}" dt="2025-12-02T21:08:31.244" v="2381"/>
        <pc:sldMkLst>
          <pc:docMk/>
          <pc:sldMk cId="2098395741" sldId="290"/>
        </pc:sldMkLst>
        <pc:spChg chg="mod">
          <ac:chgData name="Chris George" userId="S::georgc9@mcmaster.ca::49477ff7-82c7-4793-ab39-1b4d43fc29aa" providerId="AD" clId="Web-{C3C807D5-2D03-5E08-C211-BD5994371007}" dt="2025-12-02T18:18:03.704" v="147" actId="20577"/>
          <ac:spMkLst>
            <pc:docMk/>
            <pc:sldMk cId="2098395741" sldId="290"/>
            <ac:spMk id="2" creationId="{E3D23029-8058-8ADD-6790-D9842F93586D}"/>
          </ac:spMkLst>
        </pc:spChg>
        <pc:spChg chg="mod">
          <ac:chgData name="Chris George" userId="S::georgc9@mcmaster.ca::49477ff7-82c7-4793-ab39-1b4d43fc29aa" providerId="AD" clId="Web-{C3C807D5-2D03-5E08-C211-BD5994371007}" dt="2025-12-02T18:21:19.127" v="159" actId="20577"/>
          <ac:spMkLst>
            <pc:docMk/>
            <pc:sldMk cId="2098395741" sldId="290"/>
            <ac:spMk id="3" creationId="{4B537D1A-979F-3E35-53FA-8E4016A22C4C}"/>
          </ac:spMkLst>
        </pc:spChg>
        <pc:picChg chg="del">
          <ac:chgData name="Chris George" userId="S::georgc9@mcmaster.ca::49477ff7-82c7-4793-ab39-1b4d43fc29aa" providerId="AD" clId="Web-{C3C807D5-2D03-5E08-C211-BD5994371007}" dt="2025-12-02T20:55:24.334" v="2141"/>
          <ac:picMkLst>
            <pc:docMk/>
            <pc:sldMk cId="2098395741" sldId="290"/>
            <ac:picMk id="6" creationId="{A0DF50B4-258D-B557-637D-A55B9D6250CA}"/>
          </ac:picMkLst>
        </pc:picChg>
        <pc:picChg chg="add">
          <ac:chgData name="Chris George" userId="S::georgc9@mcmaster.ca::49477ff7-82c7-4793-ab39-1b4d43fc29aa" providerId="AD" clId="Web-{C3C807D5-2D03-5E08-C211-BD5994371007}" dt="2025-12-02T20:55:25.053" v="2142"/>
          <ac:picMkLst>
            <pc:docMk/>
            <pc:sldMk cId="2098395741" sldId="290"/>
            <ac:picMk id="7" creationId="{C9D04996-298D-AA0C-55E9-73BFF3053C88}"/>
          </ac:picMkLst>
        </pc:picChg>
      </pc:sldChg>
    </pc:docChg>
  </pc:docChgLst>
  <pc:docChgLst>
    <pc:chgData name="Chris George" userId="S::georgc9@mcmaster.ca::49477ff7-82c7-4793-ab39-1b4d43fc29aa" providerId="AD" clId="Web-{276EC305-A360-082A-EE6A-A9A0F647FC43}"/>
    <pc:docChg chg="addSld delSld modSld modSection">
      <pc:chgData name="Chris George" userId="S::georgc9@mcmaster.ca::49477ff7-82c7-4793-ab39-1b4d43fc29aa" providerId="AD" clId="Web-{276EC305-A360-082A-EE6A-A9A0F647FC43}" dt="2025-12-02T18:10:44.650" v="49"/>
      <pc:docMkLst>
        <pc:docMk/>
      </pc:docMkLst>
      <pc:sldChg chg="modSp">
        <pc:chgData name="Chris George" userId="S::georgc9@mcmaster.ca::49477ff7-82c7-4793-ab39-1b4d43fc29aa" providerId="AD" clId="Web-{276EC305-A360-082A-EE6A-A9A0F647FC43}" dt="2025-12-02T18:10:03.821" v="31" actId="20577"/>
        <pc:sldMkLst>
          <pc:docMk/>
          <pc:sldMk cId="0" sldId="257"/>
        </pc:sldMkLst>
        <pc:spChg chg="mod">
          <ac:chgData name="Chris George" userId="S::georgc9@mcmaster.ca::49477ff7-82c7-4793-ab39-1b4d43fc29aa" providerId="AD" clId="Web-{276EC305-A360-082A-EE6A-A9A0F647FC43}" dt="2025-12-02T18:10:03.821" v="31" actId="20577"/>
          <ac:spMkLst>
            <pc:docMk/>
            <pc:sldMk cId="0" sldId="257"/>
            <ac:spMk id="4" creationId="{00000000-0000-0000-0000-000000000000}"/>
          </ac:spMkLst>
        </pc:spChg>
      </pc:sldChg>
      <pc:sldChg chg="addSp modSp">
        <pc:chgData name="Chris George" userId="S::georgc9@mcmaster.ca::49477ff7-82c7-4793-ab39-1b4d43fc29aa" providerId="AD" clId="Web-{276EC305-A360-082A-EE6A-A9A0F647FC43}" dt="2025-12-02T18:10:11.571" v="47" actId="20577"/>
        <pc:sldMkLst>
          <pc:docMk/>
          <pc:sldMk cId="0" sldId="259"/>
        </pc:sldMkLst>
        <pc:spChg chg="mod">
          <ac:chgData name="Chris George" userId="S::georgc9@mcmaster.ca::49477ff7-82c7-4793-ab39-1b4d43fc29aa" providerId="AD" clId="Web-{276EC305-A360-082A-EE6A-A9A0F647FC43}" dt="2025-12-02T18:10:11.571" v="47" actId="20577"/>
          <ac:spMkLst>
            <pc:docMk/>
            <pc:sldMk cId="0" sldId="259"/>
            <ac:spMk id="4" creationId="{00000000-0000-0000-0000-000000000000}"/>
          </ac:spMkLst>
        </pc:spChg>
      </pc:sldChg>
      <pc:sldChg chg="modSp">
        <pc:chgData name="Chris George" userId="S::georgc9@mcmaster.ca::49477ff7-82c7-4793-ab39-1b4d43fc29aa" providerId="AD" clId="Web-{276EC305-A360-082A-EE6A-A9A0F647FC43}" dt="2025-12-02T18:08:41.429" v="20" actId="20577"/>
        <pc:sldMkLst>
          <pc:docMk/>
          <pc:sldMk cId="0" sldId="261"/>
        </pc:sldMkLst>
        <pc:spChg chg="mod">
          <ac:chgData name="Chris George" userId="S::georgc9@mcmaster.ca::49477ff7-82c7-4793-ab39-1b4d43fc29aa" providerId="AD" clId="Web-{276EC305-A360-082A-EE6A-A9A0F647FC43}" dt="2025-12-02T18:08:41.429" v="20" actId="20577"/>
          <ac:spMkLst>
            <pc:docMk/>
            <pc:sldMk cId="0" sldId="261"/>
            <ac:spMk id="4" creationId="{00000000-0000-0000-0000-000000000000}"/>
          </ac:spMkLst>
        </pc:spChg>
      </pc:sldChg>
      <pc:sldChg chg="addSp delSp modSp addAnim delAnim">
        <pc:chgData name="Chris George" userId="S::georgc9@mcmaster.ca::49477ff7-82c7-4793-ab39-1b4d43fc29aa" providerId="AD" clId="Web-{276EC305-A360-082A-EE6A-A9A0F647FC43}" dt="2025-12-02T04:48:41.763" v="13" actId="1076"/>
        <pc:sldMkLst>
          <pc:docMk/>
          <pc:sldMk cId="0" sldId="265"/>
        </pc:sldMkLst>
        <pc:picChg chg="add del mod">
          <ac:chgData name="Chris George" userId="S::georgc9@mcmaster.ca::49477ff7-82c7-4793-ab39-1b4d43fc29aa" providerId="AD" clId="Web-{276EC305-A360-082A-EE6A-A9A0F647FC43}" dt="2025-12-02T04:44:05.113" v="11"/>
          <ac:picMkLst>
            <pc:docMk/>
            <pc:sldMk cId="0" sldId="265"/>
            <ac:picMk id="4" creationId="{35CCE478-CEA0-5A27-B28C-5AAE9629302E}"/>
          </ac:picMkLst>
        </pc:picChg>
        <pc:picChg chg="add del mod">
          <ac:chgData name="Chris George" userId="S::georgc9@mcmaster.ca::49477ff7-82c7-4793-ab39-1b4d43fc29aa" providerId="AD" clId="Web-{276EC305-A360-082A-EE6A-A9A0F647FC43}" dt="2025-12-02T04:43:51.363" v="8"/>
          <ac:picMkLst>
            <pc:docMk/>
            <pc:sldMk cId="0" sldId="265"/>
            <ac:picMk id="5" creationId="{7EA15B97-56E5-759A-9B67-A26087EE0BEE}"/>
          </ac:picMkLst>
        </pc:picChg>
        <pc:picChg chg="add mod">
          <ac:chgData name="Chris George" userId="S::georgc9@mcmaster.ca::49477ff7-82c7-4793-ab39-1b4d43fc29aa" providerId="AD" clId="Web-{276EC305-A360-082A-EE6A-A9A0F647FC43}" dt="2025-12-02T04:48:41.763" v="13" actId="1076"/>
          <ac:picMkLst>
            <pc:docMk/>
            <pc:sldMk cId="0" sldId="265"/>
            <ac:picMk id="6" creationId="{6CDFB651-6D53-7C73-6151-DD4503531553}"/>
          </ac:picMkLst>
        </pc:picChg>
      </pc:sldChg>
      <pc:sldChg chg="new del">
        <pc:chgData name="Chris George" userId="S::georgc9@mcmaster.ca::49477ff7-82c7-4793-ab39-1b4d43fc29aa" providerId="AD" clId="Web-{276EC305-A360-082A-EE6A-A9A0F647FC43}" dt="2025-12-02T18:10:44.650" v="49"/>
        <pc:sldMkLst>
          <pc:docMk/>
          <pc:sldMk cId="3139661224" sldId="287"/>
        </pc:sldMkLst>
      </pc:sldChg>
    </pc:docChg>
  </pc:docChgLst>
  <pc:docChgLst>
    <pc:chgData name="Saransh Bedi" userId="654927ef-e8b1-4479-80e4-62bfdb968d3b" providerId="ADAL" clId="{55AAFA19-8C41-407E-86E4-8550A71A8813}"/>
    <pc:docChg chg="undo redo custSel addSld modSld sldOrd">
      <pc:chgData name="Saransh Bedi" userId="654927ef-e8b1-4479-80e4-62bfdb968d3b" providerId="ADAL" clId="{55AAFA19-8C41-407E-86E4-8550A71A8813}" dt="2025-12-03T19:49:27.060" v="393"/>
      <pc:docMkLst>
        <pc:docMk/>
      </pc:docMkLst>
      <pc:sldChg chg="delSp modSp mod">
        <pc:chgData name="Saransh Bedi" userId="654927ef-e8b1-4479-80e4-62bfdb968d3b" providerId="ADAL" clId="{55AAFA19-8C41-407E-86E4-8550A71A8813}" dt="2025-12-03T02:40:39.227" v="201" actId="1036"/>
        <pc:sldMkLst>
          <pc:docMk/>
          <pc:sldMk cId="0" sldId="262"/>
        </pc:sldMkLst>
        <pc:spChg chg="del">
          <ac:chgData name="Saransh Bedi" userId="654927ef-e8b1-4479-80e4-62bfdb968d3b" providerId="ADAL" clId="{55AAFA19-8C41-407E-86E4-8550A71A8813}" dt="2025-12-03T02:40:33.555" v="175" actId="478"/>
          <ac:spMkLst>
            <pc:docMk/>
            <pc:sldMk cId="0" sldId="262"/>
            <ac:spMk id="25" creationId="{28371007-070A-163A-465B-8600B4D44601}"/>
          </ac:spMkLst>
        </pc:spChg>
        <pc:spChg chg="del">
          <ac:chgData name="Saransh Bedi" userId="654927ef-e8b1-4479-80e4-62bfdb968d3b" providerId="ADAL" clId="{55AAFA19-8C41-407E-86E4-8550A71A8813}" dt="2025-12-03T02:40:33.555" v="175" actId="478"/>
          <ac:spMkLst>
            <pc:docMk/>
            <pc:sldMk cId="0" sldId="262"/>
            <ac:spMk id="26" creationId="{7E899C0F-D975-0BD2-AC35-900B2C960112}"/>
          </ac:spMkLst>
        </pc:spChg>
        <pc:grpChg chg="mod">
          <ac:chgData name="Saransh Bedi" userId="654927ef-e8b1-4479-80e4-62bfdb968d3b" providerId="ADAL" clId="{55AAFA19-8C41-407E-86E4-8550A71A8813}" dt="2025-12-03T02:40:39.227" v="201" actId="1036"/>
          <ac:grpSpMkLst>
            <pc:docMk/>
            <pc:sldMk cId="0" sldId="262"/>
            <ac:grpSpMk id="24" creationId="{4B2945F0-FE11-57A2-6CA6-257638A2E011}"/>
          </ac:grpSpMkLst>
        </pc:grpChg>
      </pc:sldChg>
      <pc:sldChg chg="modSp mod modAnim modShow">
        <pc:chgData name="Saransh Bedi" userId="654927ef-e8b1-4479-80e4-62bfdb968d3b" providerId="ADAL" clId="{55AAFA19-8C41-407E-86E4-8550A71A8813}" dt="2025-12-03T18:50:52.116" v="368" actId="729"/>
        <pc:sldMkLst>
          <pc:docMk/>
          <pc:sldMk cId="0" sldId="263"/>
        </pc:sldMkLst>
        <pc:spChg chg="mod">
          <ac:chgData name="Saransh Bedi" userId="654927ef-e8b1-4479-80e4-62bfdb968d3b" providerId="ADAL" clId="{55AAFA19-8C41-407E-86E4-8550A71A8813}" dt="2025-12-02T17:45:42.840" v="168" actId="207"/>
          <ac:spMkLst>
            <pc:docMk/>
            <pc:sldMk cId="0" sldId="263"/>
            <ac:spMk id="6" creationId="{8FE34F28-1F16-A38A-D90A-1B22C5CE0DBA}"/>
          </ac:spMkLst>
        </pc:spChg>
        <pc:spChg chg="mod">
          <ac:chgData name="Saransh Bedi" userId="654927ef-e8b1-4479-80e4-62bfdb968d3b" providerId="ADAL" clId="{55AAFA19-8C41-407E-86E4-8550A71A8813}" dt="2025-12-02T17:45:42.840" v="168" actId="207"/>
          <ac:spMkLst>
            <pc:docMk/>
            <pc:sldMk cId="0" sldId="263"/>
            <ac:spMk id="8" creationId="{068F856E-A931-BB48-2E46-F3A3ED13CAC0}"/>
          </ac:spMkLst>
        </pc:spChg>
        <pc:spChg chg="mod">
          <ac:chgData name="Saransh Bedi" userId="654927ef-e8b1-4479-80e4-62bfdb968d3b" providerId="ADAL" clId="{55AAFA19-8C41-407E-86E4-8550A71A8813}" dt="2025-12-02T17:45:42.840" v="168" actId="207"/>
          <ac:spMkLst>
            <pc:docMk/>
            <pc:sldMk cId="0" sldId="263"/>
            <ac:spMk id="10" creationId="{19953EA2-0097-313C-C1EF-909CD92B5030}"/>
          </ac:spMkLst>
        </pc:spChg>
      </pc:sldChg>
      <pc:sldChg chg="modAnim">
        <pc:chgData name="Saransh Bedi" userId="654927ef-e8b1-4479-80e4-62bfdb968d3b" providerId="ADAL" clId="{55AAFA19-8C41-407E-86E4-8550A71A8813}" dt="2025-12-03T19:48:45.919" v="391"/>
        <pc:sldMkLst>
          <pc:docMk/>
          <pc:sldMk cId="0" sldId="265"/>
        </pc:sldMkLst>
      </pc:sldChg>
      <pc:sldChg chg="modSp mod">
        <pc:chgData name="Saransh Bedi" userId="654927ef-e8b1-4479-80e4-62bfdb968d3b" providerId="ADAL" clId="{55AAFA19-8C41-407E-86E4-8550A71A8813}" dt="2025-11-27T18:35:30.792" v="85" actId="20577"/>
        <pc:sldMkLst>
          <pc:docMk/>
          <pc:sldMk cId="0" sldId="266"/>
        </pc:sldMkLst>
        <pc:spChg chg="mod">
          <ac:chgData name="Saransh Bedi" userId="654927ef-e8b1-4479-80e4-62bfdb968d3b" providerId="ADAL" clId="{55AAFA19-8C41-407E-86E4-8550A71A8813}" dt="2025-11-27T18:35:30.792" v="85" actId="20577"/>
          <ac:spMkLst>
            <pc:docMk/>
            <pc:sldMk cId="0" sldId="266"/>
            <ac:spMk id="3" creationId="{00000000-0000-0000-0000-000000000000}"/>
          </ac:spMkLst>
        </pc:spChg>
      </pc:sldChg>
      <pc:sldChg chg="modSp mod">
        <pc:chgData name="Saransh Bedi" userId="654927ef-e8b1-4479-80e4-62bfdb968d3b" providerId="ADAL" clId="{55AAFA19-8C41-407E-86E4-8550A71A8813}" dt="2025-11-27T18:13:02.092" v="61" actId="20577"/>
        <pc:sldMkLst>
          <pc:docMk/>
          <pc:sldMk cId="0" sldId="267"/>
        </pc:sldMkLst>
        <pc:spChg chg="mod">
          <ac:chgData name="Saransh Bedi" userId="654927ef-e8b1-4479-80e4-62bfdb968d3b" providerId="ADAL" clId="{55AAFA19-8C41-407E-86E4-8550A71A8813}" dt="2025-11-27T18:13:02.092" v="61" actId="20577"/>
          <ac:spMkLst>
            <pc:docMk/>
            <pc:sldMk cId="0" sldId="267"/>
            <ac:spMk id="3" creationId="{00000000-0000-0000-0000-000000000000}"/>
          </ac:spMkLst>
        </pc:spChg>
      </pc:sldChg>
      <pc:sldChg chg="addSp delSp modSp mod">
        <pc:chgData name="Saransh Bedi" userId="654927ef-e8b1-4479-80e4-62bfdb968d3b" providerId="ADAL" clId="{55AAFA19-8C41-407E-86E4-8550A71A8813}" dt="2025-12-03T19:10:19.751" v="387" actId="14861"/>
        <pc:sldMkLst>
          <pc:docMk/>
          <pc:sldMk cId="2697257069" sldId="282"/>
        </pc:sldMkLst>
        <pc:spChg chg="add del mod">
          <ac:chgData name="Saransh Bedi" userId="654927ef-e8b1-4479-80e4-62bfdb968d3b" providerId="ADAL" clId="{55AAFA19-8C41-407E-86E4-8550A71A8813}" dt="2025-12-03T19:10:19.751" v="387" actId="14861"/>
          <ac:spMkLst>
            <pc:docMk/>
            <pc:sldMk cId="2697257069" sldId="282"/>
            <ac:spMk id="3" creationId="{E06B1248-99DC-0B43-F5AD-710D73365374}"/>
          </ac:spMkLst>
        </pc:spChg>
      </pc:sldChg>
      <pc:sldChg chg="modSp mod ord modShow">
        <pc:chgData name="Saransh Bedi" userId="654927ef-e8b1-4479-80e4-62bfdb968d3b" providerId="ADAL" clId="{55AAFA19-8C41-407E-86E4-8550A71A8813}" dt="2025-12-03T19:49:27.060" v="393"/>
        <pc:sldMkLst>
          <pc:docMk/>
          <pc:sldMk cId="271603842" sldId="285"/>
        </pc:sldMkLst>
        <pc:graphicFrameChg chg="modGraphic">
          <ac:chgData name="Saransh Bedi" userId="654927ef-e8b1-4479-80e4-62bfdb968d3b" providerId="ADAL" clId="{55AAFA19-8C41-407E-86E4-8550A71A8813}" dt="2025-12-03T18:46:18.165" v="207" actId="2161"/>
          <ac:graphicFrameMkLst>
            <pc:docMk/>
            <pc:sldMk cId="271603842" sldId="285"/>
            <ac:graphicFrameMk id="3" creationId="{5A51EE93-A811-3B61-D228-440A04BB6AAB}"/>
          </ac:graphicFrameMkLst>
        </pc:graphicFrameChg>
        <pc:graphicFrameChg chg="modGraphic">
          <ac:chgData name="Saransh Bedi" userId="654927ef-e8b1-4479-80e4-62bfdb968d3b" providerId="ADAL" clId="{55AAFA19-8C41-407E-86E4-8550A71A8813}" dt="2025-12-03T18:46:18.496" v="208" actId="2161"/>
          <ac:graphicFrameMkLst>
            <pc:docMk/>
            <pc:sldMk cId="271603842" sldId="285"/>
            <ac:graphicFrameMk id="7" creationId="{A8E1B629-771D-3F00-2C9E-3C4C49F1E014}"/>
          </ac:graphicFrameMkLst>
        </pc:graphicFrameChg>
      </pc:sldChg>
      <pc:sldChg chg="modSp mod">
        <pc:chgData name="Saransh Bedi" userId="654927ef-e8b1-4479-80e4-62bfdb968d3b" providerId="ADAL" clId="{55AAFA19-8C41-407E-86E4-8550A71A8813}" dt="2025-12-02T17:46:10.711" v="174" actId="14100"/>
        <pc:sldMkLst>
          <pc:docMk/>
          <pc:sldMk cId="166952369" sldId="286"/>
        </pc:sldMkLst>
        <pc:spChg chg="mod">
          <ac:chgData name="Saransh Bedi" userId="654927ef-e8b1-4479-80e4-62bfdb968d3b" providerId="ADAL" clId="{55AAFA19-8C41-407E-86E4-8550A71A8813}" dt="2025-12-02T17:46:10.711" v="174" actId="14100"/>
          <ac:spMkLst>
            <pc:docMk/>
            <pc:sldMk cId="166952369" sldId="286"/>
            <ac:spMk id="60" creationId="{5103144F-8F81-8144-B7B6-E190803059BA}"/>
          </ac:spMkLst>
        </pc:spChg>
        <pc:spChg chg="mod">
          <ac:chgData name="Saransh Bedi" userId="654927ef-e8b1-4479-80e4-62bfdb968d3b" providerId="ADAL" clId="{55AAFA19-8C41-407E-86E4-8550A71A8813}" dt="2025-12-02T17:46:10.711" v="174" actId="14100"/>
          <ac:spMkLst>
            <pc:docMk/>
            <pc:sldMk cId="166952369" sldId="286"/>
            <ac:spMk id="61" creationId="{CA7BE1FE-3C3B-7384-F756-01A131E26856}"/>
          </ac:spMkLst>
        </pc:spChg>
        <pc:spChg chg="mod">
          <ac:chgData name="Saransh Bedi" userId="654927ef-e8b1-4479-80e4-62bfdb968d3b" providerId="ADAL" clId="{55AAFA19-8C41-407E-86E4-8550A71A8813}" dt="2025-12-02T17:46:10.711" v="174" actId="14100"/>
          <ac:spMkLst>
            <pc:docMk/>
            <pc:sldMk cId="166952369" sldId="286"/>
            <ac:spMk id="62" creationId="{1D1FECF8-A1EA-53D0-6EED-92CECB0BEE11}"/>
          </ac:spMkLst>
        </pc:spChg>
      </pc:sldChg>
      <pc:sldChg chg="mod modShow">
        <pc:chgData name="Saransh Bedi" userId="654927ef-e8b1-4479-80e4-62bfdb968d3b" providerId="ADAL" clId="{55AAFA19-8C41-407E-86E4-8550A71A8813}" dt="2025-12-03T18:38:56.994" v="202" actId="729"/>
        <pc:sldMkLst>
          <pc:docMk/>
          <pc:sldMk cId="541339055" sldId="305"/>
        </pc:sldMkLst>
      </pc:sldChg>
      <pc:sldChg chg="addSp delSp modSp add mod">
        <pc:chgData name="Saransh Bedi" userId="654927ef-e8b1-4479-80e4-62bfdb968d3b" providerId="ADAL" clId="{55AAFA19-8C41-407E-86E4-8550A71A8813}" dt="2025-12-03T19:28:20.366" v="390" actId="1076"/>
        <pc:sldMkLst>
          <pc:docMk/>
          <pc:sldMk cId="3261455243" sldId="306"/>
        </pc:sldMkLst>
        <pc:spChg chg="mod">
          <ac:chgData name="Saransh Bedi" userId="654927ef-e8b1-4479-80e4-62bfdb968d3b" providerId="ADAL" clId="{55AAFA19-8C41-407E-86E4-8550A71A8813}" dt="2025-12-03T19:28:20.366" v="390" actId="1076"/>
          <ac:spMkLst>
            <pc:docMk/>
            <pc:sldMk cId="3261455243" sldId="306"/>
            <ac:spMk id="12" creationId="{2EAB0858-135A-86E1-8EEF-317070EA3DBE}"/>
          </ac:spMkLst>
        </pc:spChg>
        <pc:graphicFrameChg chg="del mod modGraphic">
          <ac:chgData name="Saransh Bedi" userId="654927ef-e8b1-4479-80e4-62bfdb968d3b" providerId="ADAL" clId="{55AAFA19-8C41-407E-86E4-8550A71A8813}" dt="2025-12-03T18:48:07.549" v="362" actId="478"/>
          <ac:graphicFrameMkLst>
            <pc:docMk/>
            <pc:sldMk cId="3261455243" sldId="306"/>
            <ac:graphicFrameMk id="3" creationId="{9B24682F-CA29-2B27-3952-72D6AF9BAD55}"/>
          </ac:graphicFrameMkLst>
        </pc:graphicFrameChg>
        <pc:graphicFrameChg chg="add mod modGraphic">
          <ac:chgData name="Saransh Bedi" userId="654927ef-e8b1-4479-80e4-62bfdb968d3b" providerId="ADAL" clId="{55AAFA19-8C41-407E-86E4-8550A71A8813}" dt="2025-12-03T19:28:11.945" v="389" actId="2165"/>
          <ac:graphicFrameMkLst>
            <pc:docMk/>
            <pc:sldMk cId="3261455243" sldId="306"/>
            <ac:graphicFrameMk id="5" creationId="{20BFBCA6-99A5-9866-E31D-2F07F90A8EC0}"/>
          </ac:graphicFrameMkLst>
        </pc:graphicFrameChg>
        <pc:graphicFrameChg chg="mod modGraphic">
          <ac:chgData name="Saransh Bedi" userId="654927ef-e8b1-4479-80e4-62bfdb968d3b" providerId="ADAL" clId="{55AAFA19-8C41-407E-86E4-8550A71A8813}" dt="2025-12-03T19:28:04.578" v="388" actId="2165"/>
          <ac:graphicFrameMkLst>
            <pc:docMk/>
            <pc:sldMk cId="3261455243" sldId="306"/>
            <ac:graphicFrameMk id="7" creationId="{01662C81-BF6E-CF0E-1364-668905192E9C}"/>
          </ac:graphicFrameMkLst>
        </pc:graphicFrameChg>
        <pc:graphicFrameChg chg="del">
          <ac:chgData name="Saransh Bedi" userId="654927ef-e8b1-4479-80e4-62bfdb968d3b" providerId="ADAL" clId="{55AAFA19-8C41-407E-86E4-8550A71A8813}" dt="2025-12-03T18:46:41.560" v="214" actId="478"/>
          <ac:graphicFrameMkLst>
            <pc:docMk/>
            <pc:sldMk cId="3261455243" sldId="306"/>
            <ac:graphicFrameMk id="9" creationId="{4695D77F-7259-F4E3-74AE-7898074230B7}"/>
          </ac:graphicFrameMkLst>
        </pc:graphicFrameChg>
      </pc:sldChg>
    </pc:docChg>
  </pc:docChgLst>
  <pc:docChgLst>
    <pc:chgData name="Chris George" userId="S::georgc9@mcmaster.ca::49477ff7-82c7-4793-ab39-1b4d43fc29aa" providerId="AD" clId="Web-{EAAD3340-F957-17B3-E03A-D2FCAA27A905}"/>
    <pc:docChg chg="modSld addSection modSection">
      <pc:chgData name="Chris George" userId="S::georgc9@mcmaster.ca::49477ff7-82c7-4793-ab39-1b4d43fc29aa" providerId="AD" clId="Web-{EAAD3340-F957-17B3-E03A-D2FCAA27A905}" dt="2025-11-27T18:15:23.353" v="100" actId="20577"/>
      <pc:docMkLst>
        <pc:docMk/>
      </pc:docMkLst>
      <pc:sldChg chg="addSp delSp modSp">
        <pc:chgData name="Chris George" userId="S::georgc9@mcmaster.ca::49477ff7-82c7-4793-ab39-1b4d43fc29aa" providerId="AD" clId="Web-{EAAD3340-F957-17B3-E03A-D2FCAA27A905}" dt="2025-11-26T23:03:35.421" v="41" actId="20577"/>
        <pc:sldMkLst>
          <pc:docMk/>
          <pc:sldMk cId="0" sldId="257"/>
        </pc:sldMkLst>
        <pc:graphicFrameChg chg="add modGraphic">
          <ac:chgData name="Chris George" userId="S::georgc9@mcmaster.ca::49477ff7-82c7-4793-ab39-1b4d43fc29aa" providerId="AD" clId="Web-{EAAD3340-F957-17B3-E03A-D2FCAA27A905}" dt="2025-11-26T23:03:35.421" v="41" actId="20577"/>
          <ac:graphicFrameMkLst>
            <pc:docMk/>
            <pc:sldMk cId="0" sldId="257"/>
            <ac:graphicFrameMk id="8" creationId="{05D1A40D-DD38-0EF8-4EB5-8996C795A002}"/>
          </ac:graphicFrameMkLst>
        </pc:graphicFrameChg>
        <pc:picChg chg="add mod">
          <ac:chgData name="Chris George" userId="S::georgc9@mcmaster.ca::49477ff7-82c7-4793-ab39-1b4d43fc29aa" providerId="AD" clId="Web-{EAAD3340-F957-17B3-E03A-D2FCAA27A905}" dt="2025-11-26T18:41:50.349" v="7" actId="1076"/>
          <ac:picMkLst>
            <pc:docMk/>
            <pc:sldMk cId="0" sldId="257"/>
            <ac:picMk id="6" creationId="{16C06E9F-90E3-5389-0E67-D5A4B64C603F}"/>
          </ac:picMkLst>
        </pc:picChg>
      </pc:sldChg>
      <pc:sldChg chg="modSp">
        <pc:chgData name="Chris George" userId="S::georgc9@mcmaster.ca::49477ff7-82c7-4793-ab39-1b4d43fc29aa" providerId="AD" clId="Web-{EAAD3340-F957-17B3-E03A-D2FCAA27A905}" dt="2025-11-27T18:15:23.353" v="100" actId="20577"/>
        <pc:sldMkLst>
          <pc:docMk/>
          <pc:sldMk cId="0" sldId="266"/>
        </pc:sldMkLst>
        <pc:spChg chg="mod">
          <ac:chgData name="Chris George" userId="S::georgc9@mcmaster.ca::49477ff7-82c7-4793-ab39-1b4d43fc29aa" providerId="AD" clId="Web-{EAAD3340-F957-17B3-E03A-D2FCAA27A905}" dt="2025-11-27T18:15:23.353" v="100" actId="20577"/>
          <ac:spMkLst>
            <pc:docMk/>
            <pc:sldMk cId="0" sldId="266"/>
            <ac:spMk id="3" creationId="{00000000-0000-0000-0000-000000000000}"/>
          </ac:spMkLst>
        </pc:spChg>
      </pc:sldChg>
    </pc:docChg>
  </pc:docChgLst>
  <pc:docChgLst>
    <pc:chgData name="Nabil Johny" userId="S::johnyn@mcmaster.ca::85e5fafb-0603-4b53-a619-79dbfab49e18" providerId="AD" clId="Web-{658ED391-8225-4430-8F62-1CBCAEFD5067}"/>
    <pc:docChg chg="addSld delSld modSld modSection">
      <pc:chgData name="Nabil Johny" userId="S::johnyn@mcmaster.ca::85e5fafb-0603-4b53-a619-79dbfab49e18" providerId="AD" clId="Web-{658ED391-8225-4430-8F62-1CBCAEFD5067}" dt="2025-12-03T04:07:47.221" v="115" actId="1076"/>
      <pc:docMkLst>
        <pc:docMk/>
      </pc:docMkLst>
      <pc:sldChg chg="addSp delSp modSp">
        <pc:chgData name="Nabil Johny" userId="S::johnyn@mcmaster.ca::85e5fafb-0603-4b53-a619-79dbfab49e18" providerId="AD" clId="Web-{658ED391-8225-4430-8F62-1CBCAEFD5067}" dt="2025-12-03T04:06:58.002" v="106" actId="20577"/>
        <pc:sldMkLst>
          <pc:docMk/>
          <pc:sldMk cId="2212409345" sldId="269"/>
        </pc:sldMkLst>
        <pc:spChg chg="mod">
          <ac:chgData name="Nabil Johny" userId="S::johnyn@mcmaster.ca::85e5fafb-0603-4b53-a619-79dbfab49e18" providerId="AD" clId="Web-{658ED391-8225-4430-8F62-1CBCAEFD5067}" dt="2025-12-03T04:03:18.642" v="37" actId="20577"/>
          <ac:spMkLst>
            <pc:docMk/>
            <pc:sldMk cId="2212409345" sldId="269"/>
            <ac:spMk id="2" creationId="{5D676EF9-4987-74BE-BC96-828837349A3B}"/>
          </ac:spMkLst>
        </pc:spChg>
        <pc:spChg chg="add mod">
          <ac:chgData name="Nabil Johny" userId="S::johnyn@mcmaster.ca::85e5fafb-0603-4b53-a619-79dbfab49e18" providerId="AD" clId="Web-{658ED391-8225-4430-8F62-1CBCAEFD5067}" dt="2025-12-03T04:06:46.799" v="102" actId="14100"/>
          <ac:spMkLst>
            <pc:docMk/>
            <pc:sldMk cId="2212409345" sldId="269"/>
            <ac:spMk id="3" creationId="{1FD7CAC7-BF86-BA12-9FE6-79A06D59CC94}"/>
          </ac:spMkLst>
        </pc:spChg>
        <pc:spChg chg="mod">
          <ac:chgData name="Nabil Johny" userId="S::johnyn@mcmaster.ca::85e5fafb-0603-4b53-a619-79dbfab49e18" providerId="AD" clId="Web-{658ED391-8225-4430-8F62-1CBCAEFD5067}" dt="2025-12-03T04:06:58.002" v="106" actId="20577"/>
          <ac:spMkLst>
            <pc:docMk/>
            <pc:sldMk cId="2212409345" sldId="269"/>
            <ac:spMk id="9" creationId="{D8640958-5DA9-BEAD-6949-D3CEB38B7C52}"/>
          </ac:spMkLst>
        </pc:spChg>
        <pc:picChg chg="del">
          <ac:chgData name="Nabil Johny" userId="S::johnyn@mcmaster.ca::85e5fafb-0603-4b53-a619-79dbfab49e18" providerId="AD" clId="Web-{658ED391-8225-4430-8F62-1CBCAEFD5067}" dt="2025-12-03T04:03:53.314" v="55"/>
          <ac:picMkLst>
            <pc:docMk/>
            <pc:sldMk cId="2212409345" sldId="269"/>
            <ac:picMk id="10" creationId="{093A338F-70E5-F571-3FFF-48FABE32CBBA}"/>
          </ac:picMkLst>
        </pc:picChg>
      </pc:sldChg>
      <pc:sldChg chg="addSp delSp modSp add replId">
        <pc:chgData name="Nabil Johny" userId="S::johnyn@mcmaster.ca::85e5fafb-0603-4b53-a619-79dbfab49e18" providerId="AD" clId="Web-{658ED391-8225-4430-8F62-1CBCAEFD5067}" dt="2025-12-03T04:07:47.221" v="115" actId="1076"/>
        <pc:sldMkLst>
          <pc:docMk/>
          <pc:sldMk cId="46452490" sldId="298"/>
        </pc:sldMkLst>
        <pc:spChg chg="mod">
          <ac:chgData name="Nabil Johny" userId="S::johnyn@mcmaster.ca::85e5fafb-0603-4b53-a619-79dbfab49e18" providerId="AD" clId="Web-{658ED391-8225-4430-8F62-1CBCAEFD5067}" dt="2025-12-03T04:04:03.423" v="57" actId="20577"/>
          <ac:spMkLst>
            <pc:docMk/>
            <pc:sldMk cId="46452490" sldId="298"/>
            <ac:spMk id="2" creationId="{72CEA0CE-B4EE-B690-9F16-900E6B45CF2B}"/>
          </ac:spMkLst>
        </pc:spChg>
        <pc:spChg chg="add mod">
          <ac:chgData name="Nabil Johny" userId="S::johnyn@mcmaster.ca::85e5fafb-0603-4b53-a619-79dbfab49e18" providerId="AD" clId="Web-{658ED391-8225-4430-8F62-1CBCAEFD5067}" dt="2025-12-03T04:07:47.221" v="115" actId="1076"/>
          <ac:spMkLst>
            <pc:docMk/>
            <pc:sldMk cId="46452490" sldId="298"/>
            <ac:spMk id="3" creationId="{444A3E3C-3093-483B-E4F2-B089A22A1950}"/>
          </ac:spMkLst>
        </pc:spChg>
        <pc:spChg chg="mod">
          <ac:chgData name="Nabil Johny" userId="S::johnyn@mcmaster.ca::85e5fafb-0603-4b53-a619-79dbfab49e18" providerId="AD" clId="Web-{658ED391-8225-4430-8F62-1CBCAEFD5067}" dt="2025-12-03T04:05:29.783" v="93" actId="20577"/>
          <ac:spMkLst>
            <pc:docMk/>
            <pc:sldMk cId="46452490" sldId="298"/>
            <ac:spMk id="9" creationId="{5B90CEE4-756C-7A24-56AA-9BDD7FDBDE52}"/>
          </ac:spMkLst>
        </pc:spChg>
        <pc:picChg chg="del">
          <ac:chgData name="Nabil Johny" userId="S::johnyn@mcmaster.ca::85e5fafb-0603-4b53-a619-79dbfab49e18" providerId="AD" clId="Web-{658ED391-8225-4430-8F62-1CBCAEFD5067}" dt="2025-12-03T04:04:16.377" v="58"/>
          <ac:picMkLst>
            <pc:docMk/>
            <pc:sldMk cId="46452490" sldId="298"/>
            <ac:picMk id="10" creationId="{C31E4D24-43BE-391D-E1F7-6F213F12E354}"/>
          </ac:picMkLst>
        </pc:picChg>
      </pc:sldChg>
      <pc:sldChg chg="new del">
        <pc:chgData name="Nabil Johny" userId="S::johnyn@mcmaster.ca::85e5fafb-0603-4b53-a619-79dbfab49e18" providerId="AD" clId="Web-{658ED391-8225-4430-8F62-1CBCAEFD5067}" dt="2025-12-03T04:01:20.016" v="1"/>
        <pc:sldMkLst>
          <pc:docMk/>
          <pc:sldMk cId="1687179104" sldId="298"/>
        </pc:sldMkLst>
      </pc:sldChg>
    </pc:docChg>
  </pc:docChgLst>
  <pc:docChgLst>
    <pc:chgData name="Chris George" userId="S::georgc9@mcmaster.ca::49477ff7-82c7-4793-ab39-1b4d43fc29aa" providerId="AD" clId="Web-{A925312D-9607-8CA1-9501-1D0CFDE210E3}"/>
    <pc:docChg chg="addSld modSld modSection">
      <pc:chgData name="Chris George" userId="S::georgc9@mcmaster.ca::49477ff7-82c7-4793-ab39-1b4d43fc29aa" providerId="AD" clId="Web-{A925312D-9607-8CA1-9501-1D0CFDE210E3}" dt="2025-12-03T03:41:20.378" v="117"/>
      <pc:docMkLst>
        <pc:docMk/>
      </pc:docMkLst>
      <pc:sldChg chg="addSp delSp modSp addAnim delAnim modNotes">
        <pc:chgData name="Chris George" userId="S::georgc9@mcmaster.ca::49477ff7-82c7-4793-ab39-1b4d43fc29aa" providerId="AD" clId="Web-{A925312D-9607-8CA1-9501-1D0CFDE210E3}" dt="2025-12-03T03:41:20.378" v="117"/>
        <pc:sldMkLst>
          <pc:docMk/>
          <pc:sldMk cId="0" sldId="259"/>
        </pc:sldMkLst>
        <pc:spChg chg="mod">
          <ac:chgData name="Chris George" userId="S::georgc9@mcmaster.ca::49477ff7-82c7-4793-ab39-1b4d43fc29aa" providerId="AD" clId="Web-{A925312D-9607-8CA1-9501-1D0CFDE210E3}" dt="2025-12-03T02:22:41.917" v="19" actId="20577"/>
          <ac:spMkLst>
            <pc:docMk/>
            <pc:sldMk cId="0" sldId="259"/>
            <ac:spMk id="2" creationId="{00000000-0000-0000-0000-000000000000}"/>
          </ac:spMkLst>
        </pc:spChg>
        <pc:spChg chg="mod">
          <ac:chgData name="Chris George" userId="S::georgc9@mcmaster.ca::49477ff7-82c7-4793-ab39-1b4d43fc29aa" providerId="AD" clId="Web-{A925312D-9607-8CA1-9501-1D0CFDE210E3}" dt="2025-12-03T03:40:06.982" v="111" actId="20577"/>
          <ac:spMkLst>
            <pc:docMk/>
            <pc:sldMk cId="0" sldId="259"/>
            <ac:spMk id="3" creationId="{00000000-0000-0000-0000-000000000000}"/>
          </ac:spMkLst>
        </pc:spChg>
        <pc:spChg chg="mod">
          <ac:chgData name="Chris George" userId="S::georgc9@mcmaster.ca::49477ff7-82c7-4793-ab39-1b4d43fc29aa" providerId="AD" clId="Web-{A925312D-9607-8CA1-9501-1D0CFDE210E3}" dt="2025-12-03T02:22:30.792" v="15" actId="20577"/>
          <ac:spMkLst>
            <pc:docMk/>
            <pc:sldMk cId="0" sldId="259"/>
            <ac:spMk id="4" creationId="{00000000-0000-0000-0000-000000000000}"/>
          </ac:spMkLst>
        </pc:spChg>
        <pc:picChg chg="del mod">
          <ac:chgData name="Chris George" userId="S::georgc9@mcmaster.ca::49477ff7-82c7-4793-ab39-1b4d43fc29aa" providerId="AD" clId="Web-{A925312D-9607-8CA1-9501-1D0CFDE210E3}" dt="2025-12-03T02:22:57.886" v="25"/>
          <ac:picMkLst>
            <pc:docMk/>
            <pc:sldMk cId="0" sldId="259"/>
            <ac:picMk id="5" creationId="{B010E994-E68B-A888-D8DF-D3CD8C81B14B}"/>
          </ac:picMkLst>
        </pc:picChg>
        <pc:picChg chg="add del mod">
          <ac:chgData name="Chris George" userId="S::georgc9@mcmaster.ca::49477ff7-82c7-4793-ab39-1b4d43fc29aa" providerId="AD" clId="Web-{A925312D-9607-8CA1-9501-1D0CFDE210E3}" dt="2025-12-03T03:10:56.099" v="29"/>
          <ac:picMkLst>
            <pc:docMk/>
            <pc:sldMk cId="0" sldId="259"/>
            <ac:picMk id="5" creationId="{DF636040-7C96-B279-3325-D757FA77A2CD}"/>
          </ac:picMkLst>
        </pc:picChg>
        <pc:picChg chg="add del mod">
          <ac:chgData name="Chris George" userId="S::georgc9@mcmaster.ca::49477ff7-82c7-4793-ab39-1b4d43fc29aa" providerId="AD" clId="Web-{A925312D-9607-8CA1-9501-1D0CFDE210E3}" dt="2025-12-03T03:16:03.605" v="32"/>
          <ac:picMkLst>
            <pc:docMk/>
            <pc:sldMk cId="0" sldId="259"/>
            <ac:picMk id="6" creationId="{747A1C2E-C943-EADF-2EF8-9E5CAD2342ED}"/>
          </ac:picMkLst>
        </pc:picChg>
        <pc:picChg chg="add del mod">
          <ac:chgData name="Chris George" userId="S::georgc9@mcmaster.ca::49477ff7-82c7-4793-ab39-1b4d43fc29aa" providerId="AD" clId="Web-{A925312D-9607-8CA1-9501-1D0CFDE210E3}" dt="2025-12-03T03:34:04.431" v="34"/>
          <ac:picMkLst>
            <pc:docMk/>
            <pc:sldMk cId="0" sldId="259"/>
            <ac:picMk id="7" creationId="{6B17A207-8FA5-054F-6EB4-7513F640E9FC}"/>
          </ac:picMkLst>
        </pc:picChg>
        <pc:picChg chg="add mod">
          <ac:chgData name="Chris George" userId="S::georgc9@mcmaster.ca::49477ff7-82c7-4793-ab39-1b4d43fc29aa" providerId="AD" clId="Web-{A925312D-9607-8CA1-9501-1D0CFDE210E3}" dt="2025-12-03T03:40:22.248" v="114" actId="1076"/>
          <ac:picMkLst>
            <pc:docMk/>
            <pc:sldMk cId="0" sldId="259"/>
            <ac:picMk id="8" creationId="{ECFDFAAD-9219-7E1B-F663-0FF474468AAF}"/>
          </ac:picMkLst>
        </pc:picChg>
      </pc:sldChg>
      <pc:sldChg chg="modSp">
        <pc:chgData name="Chris George" userId="S::georgc9@mcmaster.ca::49477ff7-82c7-4793-ab39-1b4d43fc29aa" providerId="AD" clId="Web-{A925312D-9607-8CA1-9501-1D0CFDE210E3}" dt="2025-12-02T22:48:21.142" v="0" actId="1076"/>
        <pc:sldMkLst>
          <pc:docMk/>
          <pc:sldMk cId="0" sldId="265"/>
        </pc:sldMkLst>
        <pc:spChg chg="mod">
          <ac:chgData name="Chris George" userId="S::georgc9@mcmaster.ca::49477ff7-82c7-4793-ab39-1b4d43fc29aa" providerId="AD" clId="Web-{A925312D-9607-8CA1-9501-1D0CFDE210E3}" dt="2025-12-02T22:48:21.142" v="0" actId="1076"/>
          <ac:spMkLst>
            <pc:docMk/>
            <pc:sldMk cId="0" sldId="265"/>
            <ac:spMk id="4" creationId="{EB4736DC-3559-94F7-7944-C0C746D03875}"/>
          </ac:spMkLst>
        </pc:spChg>
      </pc:sldChg>
      <pc:sldChg chg="modNotes">
        <pc:chgData name="Chris George" userId="S::georgc9@mcmaster.ca::49477ff7-82c7-4793-ab39-1b4d43fc29aa" providerId="AD" clId="Web-{A925312D-9607-8CA1-9501-1D0CFDE210E3}" dt="2025-12-02T23:49:33.713" v="5"/>
        <pc:sldMkLst>
          <pc:docMk/>
          <pc:sldMk cId="2098395741" sldId="290"/>
        </pc:sldMkLst>
      </pc:sldChg>
      <pc:sldChg chg="add replId">
        <pc:chgData name="Chris George" userId="S::georgc9@mcmaster.ca::49477ff7-82c7-4793-ab39-1b4d43fc29aa" providerId="AD" clId="Web-{A925312D-9607-8CA1-9501-1D0CFDE210E3}" dt="2025-12-03T02:18:42.415" v="6"/>
        <pc:sldMkLst>
          <pc:docMk/>
          <pc:sldMk cId="1478256989" sldId="298"/>
        </pc:sldMkLst>
      </pc:sldChg>
    </pc:docChg>
  </pc:docChgLst>
</pc:chgInfo>
</file>

<file path=ppt/comments/modernComment_103_0.xml><?xml version="1.0" encoding="utf-8"?>
<p188:cmLst xmlns:a="http://schemas.openxmlformats.org/drawingml/2006/main" xmlns:r="http://schemas.openxmlformats.org/officeDocument/2006/relationships" xmlns:p188="http://schemas.microsoft.com/office/powerpoint/2018/8/main">
  <p188:cm id="{4A4224D0-EAE0-4243-B13F-5FDCCCD705E9}" authorId="{B95D1CD7-F3D5-55F3-7ECF-2BFA762227E6}" created="2025-12-02T21:06:54.277">
    <pc:sldMkLst xmlns:pc="http://schemas.microsoft.com/office/powerpoint/2013/main/command">
      <pc:docMk/>
      <pc:sldMk cId="0" sldId="259"/>
    </pc:sldMkLst>
    <p188:txBody>
      <a:bodyPr/>
      <a:lstStyle/>
      <a:p>
        <a:r>
          <a:rPr lang="en-US"/>
          <a:t>maybe too solution focused for background?</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B6644-5036-47D4-85D2-6F1F570508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B6FF0F1-26E2-4933-B031-C226D92AE53E}">
      <dgm:prSet/>
      <dgm:spPr/>
      <dgm:t>
        <a:bodyPr/>
        <a:lstStyle/>
        <a:p>
          <a:pPr>
            <a:lnSpc>
              <a:spcPct val="100000"/>
            </a:lnSpc>
          </a:pPr>
          <a:r>
            <a:rPr lang="en-US"/>
            <a:t>13M+ laparoscopic procedures performed globally each year – surgeons operate off a video feed</a:t>
          </a:r>
          <a:r>
            <a:rPr lang="en-US">
              <a:latin typeface="Calibri"/>
            </a:rPr>
            <a:t> [1].</a:t>
          </a:r>
          <a:endParaRPr lang="en-US"/>
        </a:p>
      </dgm:t>
    </dgm:pt>
    <dgm:pt modelId="{2D142864-00F9-4A2F-8540-A814ECDF4638}" type="parTrans" cxnId="{7CAC92B8-922C-4C54-8BC4-3FE7FCEBB864}">
      <dgm:prSet/>
      <dgm:spPr/>
      <dgm:t>
        <a:bodyPr/>
        <a:lstStyle/>
        <a:p>
          <a:endParaRPr lang="en-US"/>
        </a:p>
      </dgm:t>
    </dgm:pt>
    <dgm:pt modelId="{3D5F2610-401D-409C-9F1E-0DBCED828FE3}" type="sibTrans" cxnId="{7CAC92B8-922C-4C54-8BC4-3FE7FCEBB864}">
      <dgm:prSet/>
      <dgm:spPr/>
      <dgm:t>
        <a:bodyPr/>
        <a:lstStyle/>
        <a:p>
          <a:endParaRPr lang="en-US"/>
        </a:p>
      </dgm:t>
    </dgm:pt>
    <dgm:pt modelId="{BBDBACFC-7C52-442E-B5F9-CCEAB2F593BC}">
      <dgm:prSet/>
      <dgm:spPr/>
      <dgm:t>
        <a:bodyPr/>
        <a:lstStyle/>
        <a:p>
          <a:pPr>
            <a:lnSpc>
              <a:spcPct val="100000"/>
            </a:lnSpc>
          </a:pPr>
          <a:r>
            <a:rPr lang="en-US"/>
            <a:t>CNN-based segmentation adds non-trivial compute, power draw, and heat on top of existing imaging stacks.</a:t>
          </a:r>
        </a:p>
      </dgm:t>
    </dgm:pt>
    <dgm:pt modelId="{83946A98-C8DC-43F0-814A-1AC026E9DC62}" type="parTrans" cxnId="{2714BDFC-DBF3-4B6A-A9E2-162E75F6CFD1}">
      <dgm:prSet/>
      <dgm:spPr/>
      <dgm:t>
        <a:bodyPr/>
        <a:lstStyle/>
        <a:p>
          <a:endParaRPr lang="en-US"/>
        </a:p>
      </dgm:t>
    </dgm:pt>
    <dgm:pt modelId="{B51E7CE0-003B-433C-AAB0-9AA37E1FA4DA}" type="sibTrans" cxnId="{2714BDFC-DBF3-4B6A-A9E2-162E75F6CFD1}">
      <dgm:prSet/>
      <dgm:spPr/>
      <dgm:t>
        <a:bodyPr/>
        <a:lstStyle/>
        <a:p>
          <a:endParaRPr lang="en-US"/>
        </a:p>
      </dgm:t>
    </dgm:pt>
    <dgm:pt modelId="{CA3F67AA-279C-4522-987D-2F0A82FF43BB}">
      <dgm:prSet/>
      <dgm:spPr/>
      <dgm:t>
        <a:bodyPr/>
        <a:lstStyle/>
        <a:p>
          <a:pPr>
            <a:lnSpc>
              <a:spcPct val="100000"/>
            </a:lnSpc>
          </a:pPr>
          <a:r>
            <a:rPr lang="en-US">
              <a:latin typeface="Calibri"/>
            </a:rPr>
            <a:t>A</a:t>
          </a:r>
          <a:r>
            <a:rPr lang="en-US"/>
            <a:t> </a:t>
          </a:r>
          <a:r>
            <a:rPr lang="en-US">
              <a:latin typeface="Calibri"/>
            </a:rPr>
            <a:t>study done by USC </a:t>
          </a:r>
          <a:r>
            <a:rPr lang="en-US"/>
            <a:t>suggests AI inference can increase OR imaging power usage by up to ~50</a:t>
          </a:r>
          <a:r>
            <a:rPr lang="en-US">
              <a:latin typeface="Calibri"/>
            </a:rPr>
            <a:t>% [2].</a:t>
          </a:r>
          <a:endParaRPr lang="en-US"/>
        </a:p>
      </dgm:t>
    </dgm:pt>
    <dgm:pt modelId="{E243BD2F-F0CC-4296-95E9-BE752762C2A2}" type="parTrans" cxnId="{E0C701AA-BE75-4CF1-9C5F-4098160A92CA}">
      <dgm:prSet/>
      <dgm:spPr/>
      <dgm:t>
        <a:bodyPr/>
        <a:lstStyle/>
        <a:p>
          <a:endParaRPr lang="en-US"/>
        </a:p>
      </dgm:t>
    </dgm:pt>
    <dgm:pt modelId="{F7988CE1-468B-4455-B748-4839BA254CFF}" type="sibTrans" cxnId="{E0C701AA-BE75-4CF1-9C5F-4098160A92CA}">
      <dgm:prSet/>
      <dgm:spPr/>
      <dgm:t>
        <a:bodyPr/>
        <a:lstStyle/>
        <a:p>
          <a:endParaRPr lang="en-US"/>
        </a:p>
      </dgm:t>
    </dgm:pt>
    <dgm:pt modelId="{7D6276D1-6557-473D-B36B-833465977E75}" type="pres">
      <dgm:prSet presAssocID="{C80B6644-5036-47D4-85D2-6F1F570508C5}" presName="root" presStyleCnt="0">
        <dgm:presLayoutVars>
          <dgm:dir/>
          <dgm:resizeHandles val="exact"/>
        </dgm:presLayoutVars>
      </dgm:prSet>
      <dgm:spPr/>
    </dgm:pt>
    <dgm:pt modelId="{25922D8C-DAFF-4DF7-AC18-06E3FED25164}" type="pres">
      <dgm:prSet presAssocID="{1B6FF0F1-26E2-4933-B031-C226D92AE53E}" presName="compNode" presStyleCnt="0"/>
      <dgm:spPr/>
    </dgm:pt>
    <dgm:pt modelId="{5CDD1950-3772-402D-A6F1-CD39AEE35EC6}" type="pres">
      <dgm:prSet presAssocID="{1B6FF0F1-26E2-4933-B031-C226D92AE53E}" presName="bgRect" presStyleLbl="bgShp" presStyleIdx="0" presStyleCnt="3"/>
      <dgm:spPr/>
    </dgm:pt>
    <dgm:pt modelId="{F7558810-9E82-4A23-B9AE-E1E6A5B998C4}" type="pres">
      <dgm:prSet presAssocID="{1B6FF0F1-26E2-4933-B031-C226D92AE53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with solid fill"/>
        </a:ext>
      </dgm:extLst>
    </dgm:pt>
    <dgm:pt modelId="{225FD357-13F9-4741-8372-99C1E2349722}" type="pres">
      <dgm:prSet presAssocID="{1B6FF0F1-26E2-4933-B031-C226D92AE53E}" presName="spaceRect" presStyleCnt="0"/>
      <dgm:spPr/>
    </dgm:pt>
    <dgm:pt modelId="{56999BE6-B138-454B-A1CB-B5240BA7301B}" type="pres">
      <dgm:prSet presAssocID="{1B6FF0F1-26E2-4933-B031-C226D92AE53E}" presName="parTx" presStyleLbl="revTx" presStyleIdx="0" presStyleCnt="3">
        <dgm:presLayoutVars>
          <dgm:chMax val="0"/>
          <dgm:chPref val="0"/>
        </dgm:presLayoutVars>
      </dgm:prSet>
      <dgm:spPr/>
    </dgm:pt>
    <dgm:pt modelId="{4BC293E1-4421-4503-8ED2-C2862D1B20A7}" type="pres">
      <dgm:prSet presAssocID="{3D5F2610-401D-409C-9F1E-0DBCED828FE3}" presName="sibTrans" presStyleCnt="0"/>
      <dgm:spPr/>
    </dgm:pt>
    <dgm:pt modelId="{06ACA449-C5FA-4742-A061-8F8EA2E59B18}" type="pres">
      <dgm:prSet presAssocID="{BBDBACFC-7C52-442E-B5F9-CCEAB2F593BC}" presName="compNode" presStyleCnt="0"/>
      <dgm:spPr/>
    </dgm:pt>
    <dgm:pt modelId="{1B3F2B44-88A4-438C-9970-EF4D45A0FE74}" type="pres">
      <dgm:prSet presAssocID="{BBDBACFC-7C52-442E-B5F9-CCEAB2F593BC}" presName="bgRect" presStyleLbl="bgShp" presStyleIdx="1" presStyleCnt="3"/>
      <dgm:spPr/>
    </dgm:pt>
    <dgm:pt modelId="{2DC64CFE-3D19-46E5-A58E-C1D8C251025C}" type="pres">
      <dgm:prSet presAssocID="{BBDBACFC-7C52-442E-B5F9-CCEAB2F593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C3C6E5A2-D729-4904-89E4-D9455EBF5850}" type="pres">
      <dgm:prSet presAssocID="{BBDBACFC-7C52-442E-B5F9-CCEAB2F593BC}" presName="spaceRect" presStyleCnt="0"/>
      <dgm:spPr/>
    </dgm:pt>
    <dgm:pt modelId="{55DAF359-2533-49DA-96B5-F49A885ADFF8}" type="pres">
      <dgm:prSet presAssocID="{BBDBACFC-7C52-442E-B5F9-CCEAB2F593BC}" presName="parTx" presStyleLbl="revTx" presStyleIdx="1" presStyleCnt="3">
        <dgm:presLayoutVars>
          <dgm:chMax val="0"/>
          <dgm:chPref val="0"/>
        </dgm:presLayoutVars>
      </dgm:prSet>
      <dgm:spPr/>
    </dgm:pt>
    <dgm:pt modelId="{1F680A1D-AC9E-4686-8F08-49806843C360}" type="pres">
      <dgm:prSet presAssocID="{B51E7CE0-003B-433C-AAB0-9AA37E1FA4DA}" presName="sibTrans" presStyleCnt="0"/>
      <dgm:spPr/>
    </dgm:pt>
    <dgm:pt modelId="{43ABCDA8-60DC-40E1-BC5A-84D350A0D80B}" type="pres">
      <dgm:prSet presAssocID="{CA3F67AA-279C-4522-987D-2F0A82FF43BB}" presName="compNode" presStyleCnt="0"/>
      <dgm:spPr/>
    </dgm:pt>
    <dgm:pt modelId="{9746EFF5-F71D-4ECD-93DE-C89CFA864D16}" type="pres">
      <dgm:prSet presAssocID="{CA3F67AA-279C-4522-987D-2F0A82FF43BB}" presName="bgRect" presStyleLbl="bgShp" presStyleIdx="2" presStyleCnt="3"/>
      <dgm:spPr/>
    </dgm:pt>
    <dgm:pt modelId="{B7BBE755-0950-4929-A888-8DDB06444130}" type="pres">
      <dgm:prSet presAssocID="{CA3F67AA-279C-4522-987D-2F0A82FF43B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search with solid fill"/>
        </a:ext>
      </dgm:extLst>
    </dgm:pt>
    <dgm:pt modelId="{272752D7-0097-47DB-BE22-6B75C5DA6EC4}" type="pres">
      <dgm:prSet presAssocID="{CA3F67AA-279C-4522-987D-2F0A82FF43BB}" presName="spaceRect" presStyleCnt="0"/>
      <dgm:spPr/>
    </dgm:pt>
    <dgm:pt modelId="{0DD10E10-293B-42F5-B789-E1A6184AFE8D}" type="pres">
      <dgm:prSet presAssocID="{CA3F67AA-279C-4522-987D-2F0A82FF43BB}" presName="parTx" presStyleLbl="revTx" presStyleIdx="2" presStyleCnt="3">
        <dgm:presLayoutVars>
          <dgm:chMax val="0"/>
          <dgm:chPref val="0"/>
        </dgm:presLayoutVars>
      </dgm:prSet>
      <dgm:spPr/>
    </dgm:pt>
  </dgm:ptLst>
  <dgm:cxnLst>
    <dgm:cxn modelId="{8D1F7001-F6CE-4204-AE96-98FA9C59C6CF}" type="presOf" srcId="{CA3F67AA-279C-4522-987D-2F0A82FF43BB}" destId="{0DD10E10-293B-42F5-B789-E1A6184AFE8D}" srcOrd="0" destOrd="0" presId="urn:microsoft.com/office/officeart/2018/2/layout/IconVerticalSolidList"/>
    <dgm:cxn modelId="{7C6AAC0D-217B-4019-B4A0-3142D1951EFD}" type="presOf" srcId="{BBDBACFC-7C52-442E-B5F9-CCEAB2F593BC}" destId="{55DAF359-2533-49DA-96B5-F49A885ADFF8}" srcOrd="0" destOrd="0" presId="urn:microsoft.com/office/officeart/2018/2/layout/IconVerticalSolidList"/>
    <dgm:cxn modelId="{E0C701AA-BE75-4CF1-9C5F-4098160A92CA}" srcId="{C80B6644-5036-47D4-85D2-6F1F570508C5}" destId="{CA3F67AA-279C-4522-987D-2F0A82FF43BB}" srcOrd="2" destOrd="0" parTransId="{E243BD2F-F0CC-4296-95E9-BE752762C2A2}" sibTransId="{F7988CE1-468B-4455-B748-4839BA254CFF}"/>
    <dgm:cxn modelId="{7CAC92B8-922C-4C54-8BC4-3FE7FCEBB864}" srcId="{C80B6644-5036-47D4-85D2-6F1F570508C5}" destId="{1B6FF0F1-26E2-4933-B031-C226D92AE53E}" srcOrd="0" destOrd="0" parTransId="{2D142864-00F9-4A2F-8540-A814ECDF4638}" sibTransId="{3D5F2610-401D-409C-9F1E-0DBCED828FE3}"/>
    <dgm:cxn modelId="{583F61D3-73CA-4A81-BCF9-4EE2A2FAC195}" type="presOf" srcId="{1B6FF0F1-26E2-4933-B031-C226D92AE53E}" destId="{56999BE6-B138-454B-A1CB-B5240BA7301B}" srcOrd="0" destOrd="0" presId="urn:microsoft.com/office/officeart/2018/2/layout/IconVerticalSolidList"/>
    <dgm:cxn modelId="{AC1EB5E4-9705-42A9-82EC-9E9694811F45}" type="presOf" srcId="{C80B6644-5036-47D4-85D2-6F1F570508C5}" destId="{7D6276D1-6557-473D-B36B-833465977E75}" srcOrd="0" destOrd="0" presId="urn:microsoft.com/office/officeart/2018/2/layout/IconVerticalSolidList"/>
    <dgm:cxn modelId="{2714BDFC-DBF3-4B6A-A9E2-162E75F6CFD1}" srcId="{C80B6644-5036-47D4-85D2-6F1F570508C5}" destId="{BBDBACFC-7C52-442E-B5F9-CCEAB2F593BC}" srcOrd="1" destOrd="0" parTransId="{83946A98-C8DC-43F0-814A-1AC026E9DC62}" sibTransId="{B51E7CE0-003B-433C-AAB0-9AA37E1FA4DA}"/>
    <dgm:cxn modelId="{20B80F2B-4718-4D47-A0A6-AE29C28753FB}" type="presParOf" srcId="{7D6276D1-6557-473D-B36B-833465977E75}" destId="{25922D8C-DAFF-4DF7-AC18-06E3FED25164}" srcOrd="0" destOrd="0" presId="urn:microsoft.com/office/officeart/2018/2/layout/IconVerticalSolidList"/>
    <dgm:cxn modelId="{BEA64D3C-FC58-4DA9-AC0B-E5714D6B8637}" type="presParOf" srcId="{25922D8C-DAFF-4DF7-AC18-06E3FED25164}" destId="{5CDD1950-3772-402D-A6F1-CD39AEE35EC6}" srcOrd="0" destOrd="0" presId="urn:microsoft.com/office/officeart/2018/2/layout/IconVerticalSolidList"/>
    <dgm:cxn modelId="{689347C1-5DB1-4B21-BA8D-D30AEA1567D3}" type="presParOf" srcId="{25922D8C-DAFF-4DF7-AC18-06E3FED25164}" destId="{F7558810-9E82-4A23-B9AE-E1E6A5B998C4}" srcOrd="1" destOrd="0" presId="urn:microsoft.com/office/officeart/2018/2/layout/IconVerticalSolidList"/>
    <dgm:cxn modelId="{577277EA-93EE-44D9-99DA-45747921B304}" type="presParOf" srcId="{25922D8C-DAFF-4DF7-AC18-06E3FED25164}" destId="{225FD357-13F9-4741-8372-99C1E2349722}" srcOrd="2" destOrd="0" presId="urn:microsoft.com/office/officeart/2018/2/layout/IconVerticalSolidList"/>
    <dgm:cxn modelId="{65417821-6CC0-428D-B193-38D0B0614498}" type="presParOf" srcId="{25922D8C-DAFF-4DF7-AC18-06E3FED25164}" destId="{56999BE6-B138-454B-A1CB-B5240BA7301B}" srcOrd="3" destOrd="0" presId="urn:microsoft.com/office/officeart/2018/2/layout/IconVerticalSolidList"/>
    <dgm:cxn modelId="{96185876-536D-4923-8540-1880061DB9DE}" type="presParOf" srcId="{7D6276D1-6557-473D-B36B-833465977E75}" destId="{4BC293E1-4421-4503-8ED2-C2862D1B20A7}" srcOrd="1" destOrd="0" presId="urn:microsoft.com/office/officeart/2018/2/layout/IconVerticalSolidList"/>
    <dgm:cxn modelId="{D97F853E-07DB-4342-AEF5-57702788A16F}" type="presParOf" srcId="{7D6276D1-6557-473D-B36B-833465977E75}" destId="{06ACA449-C5FA-4742-A061-8F8EA2E59B18}" srcOrd="2" destOrd="0" presId="urn:microsoft.com/office/officeart/2018/2/layout/IconVerticalSolidList"/>
    <dgm:cxn modelId="{E568211D-F161-44B1-B5C1-40B7AE532F6A}" type="presParOf" srcId="{06ACA449-C5FA-4742-A061-8F8EA2E59B18}" destId="{1B3F2B44-88A4-438C-9970-EF4D45A0FE74}" srcOrd="0" destOrd="0" presId="urn:microsoft.com/office/officeart/2018/2/layout/IconVerticalSolidList"/>
    <dgm:cxn modelId="{512C7D97-E372-4A64-8D89-49B0B5789982}" type="presParOf" srcId="{06ACA449-C5FA-4742-A061-8F8EA2E59B18}" destId="{2DC64CFE-3D19-46E5-A58E-C1D8C251025C}" srcOrd="1" destOrd="0" presId="urn:microsoft.com/office/officeart/2018/2/layout/IconVerticalSolidList"/>
    <dgm:cxn modelId="{FA74FF55-ED2F-414B-A5D8-5BDF26FADCEA}" type="presParOf" srcId="{06ACA449-C5FA-4742-A061-8F8EA2E59B18}" destId="{C3C6E5A2-D729-4904-89E4-D9455EBF5850}" srcOrd="2" destOrd="0" presId="urn:microsoft.com/office/officeart/2018/2/layout/IconVerticalSolidList"/>
    <dgm:cxn modelId="{57F56191-4964-4839-8A86-8AE11E4DA3EB}" type="presParOf" srcId="{06ACA449-C5FA-4742-A061-8F8EA2E59B18}" destId="{55DAF359-2533-49DA-96B5-F49A885ADFF8}" srcOrd="3" destOrd="0" presId="urn:microsoft.com/office/officeart/2018/2/layout/IconVerticalSolidList"/>
    <dgm:cxn modelId="{2D863882-679B-4207-8E2C-A7327F41B19C}" type="presParOf" srcId="{7D6276D1-6557-473D-B36B-833465977E75}" destId="{1F680A1D-AC9E-4686-8F08-49806843C360}" srcOrd="3" destOrd="0" presId="urn:microsoft.com/office/officeart/2018/2/layout/IconVerticalSolidList"/>
    <dgm:cxn modelId="{54BD6986-528C-4081-A0A7-22F3882C7444}" type="presParOf" srcId="{7D6276D1-6557-473D-B36B-833465977E75}" destId="{43ABCDA8-60DC-40E1-BC5A-84D350A0D80B}" srcOrd="4" destOrd="0" presId="urn:microsoft.com/office/officeart/2018/2/layout/IconVerticalSolidList"/>
    <dgm:cxn modelId="{D8D36233-6E3D-46B2-84C6-3BCE228978C0}" type="presParOf" srcId="{43ABCDA8-60DC-40E1-BC5A-84D350A0D80B}" destId="{9746EFF5-F71D-4ECD-93DE-C89CFA864D16}" srcOrd="0" destOrd="0" presId="urn:microsoft.com/office/officeart/2018/2/layout/IconVerticalSolidList"/>
    <dgm:cxn modelId="{5BE2D182-F3B5-4A88-8C16-706CE2C22959}" type="presParOf" srcId="{43ABCDA8-60DC-40E1-BC5A-84D350A0D80B}" destId="{B7BBE755-0950-4929-A888-8DDB06444130}" srcOrd="1" destOrd="0" presId="urn:microsoft.com/office/officeart/2018/2/layout/IconVerticalSolidList"/>
    <dgm:cxn modelId="{42CE3E2C-4E50-461D-9678-CB80791D3A2C}" type="presParOf" srcId="{43ABCDA8-60DC-40E1-BC5A-84D350A0D80B}" destId="{272752D7-0097-47DB-BE22-6B75C5DA6EC4}" srcOrd="2" destOrd="0" presId="urn:microsoft.com/office/officeart/2018/2/layout/IconVerticalSolidList"/>
    <dgm:cxn modelId="{0F4CDE2B-11B5-44E0-9810-8257FB1AD241}" type="presParOf" srcId="{43ABCDA8-60DC-40E1-BC5A-84D350A0D80B}" destId="{0DD10E10-293B-42F5-B789-E1A6184AFE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86929F-A96D-4D3F-B1B6-5DDFE0FC280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5C02570-C619-4B18-8FAC-2377C9CB1B94}">
      <dgm:prSet/>
      <dgm:spPr/>
      <dgm:t>
        <a:bodyPr/>
        <a:lstStyle/>
        <a:p>
          <a:pPr>
            <a:lnSpc>
              <a:spcPct val="100000"/>
            </a:lnSpc>
          </a:pPr>
          <a:r>
            <a:rPr lang="en-US"/>
            <a:t>Functional: </a:t>
          </a:r>
          <a:r>
            <a:rPr lang="en-US">
              <a:latin typeface="Calibri"/>
            </a:rPr>
            <a:t>alternative convolution</a:t>
          </a:r>
          <a:r>
            <a:rPr lang="en-US"/>
            <a:t> must preserve edges, boundaries, and fine anatomical detail.</a:t>
          </a:r>
        </a:p>
      </dgm:t>
    </dgm:pt>
    <dgm:pt modelId="{54B99E74-57AD-4A41-888E-F3B8DE6EE8EE}" type="parTrans" cxnId="{B7AB0DE9-D49B-4C0E-8666-D98D894DE96E}">
      <dgm:prSet/>
      <dgm:spPr/>
      <dgm:t>
        <a:bodyPr/>
        <a:lstStyle/>
        <a:p>
          <a:endParaRPr lang="en-US"/>
        </a:p>
      </dgm:t>
    </dgm:pt>
    <dgm:pt modelId="{F0E9F626-ABBA-4C2D-A1D1-671FCC67CC76}" type="sibTrans" cxnId="{B7AB0DE9-D49B-4C0E-8666-D98D894DE96E}">
      <dgm:prSet/>
      <dgm:spPr/>
      <dgm:t>
        <a:bodyPr/>
        <a:lstStyle/>
        <a:p>
          <a:endParaRPr lang="en-US"/>
        </a:p>
      </dgm:t>
    </dgm:pt>
    <dgm:pt modelId="{304217F3-F375-4FFE-A1D9-B3D855FAA17A}">
      <dgm:prSet/>
      <dgm:spPr/>
      <dgm:t>
        <a:bodyPr/>
        <a:lstStyle/>
        <a:p>
          <a:pPr>
            <a:lnSpc>
              <a:spcPct val="100000"/>
            </a:lnSpc>
          </a:pPr>
          <a:r>
            <a:rPr lang="en-US"/>
            <a:t>Non-functional: </a:t>
          </a:r>
          <a:r>
            <a:rPr lang="en-US">
              <a:latin typeface="Calibri"/>
            </a:rPr>
            <a:t>solution should align with </a:t>
          </a:r>
          <a:r>
            <a:rPr lang="en-US" b="1">
              <a:latin typeface="Calibri"/>
            </a:rPr>
            <a:t>key parameters</a:t>
          </a:r>
          <a:r>
            <a:rPr lang="en-US">
              <a:latin typeface="Calibri"/>
            </a:rPr>
            <a:t>: less than 300 W [5], &lt;40</a:t>
          </a:r>
          <a:r>
            <a:rPr lang="en-US"/>
            <a:t> GFLOPs per inference</a:t>
          </a:r>
          <a:r>
            <a:rPr lang="en-US">
              <a:latin typeface="Calibri"/>
            </a:rPr>
            <a:t> [6].</a:t>
          </a:r>
          <a:endParaRPr lang="en-US"/>
        </a:p>
      </dgm:t>
    </dgm:pt>
    <dgm:pt modelId="{36BD638C-1105-4E77-AB87-8A93ADA4BD04}" type="parTrans" cxnId="{C413292B-8685-4973-BEB2-C59284EF630D}">
      <dgm:prSet/>
      <dgm:spPr/>
      <dgm:t>
        <a:bodyPr/>
        <a:lstStyle/>
        <a:p>
          <a:endParaRPr lang="en-US"/>
        </a:p>
      </dgm:t>
    </dgm:pt>
    <dgm:pt modelId="{B884009B-4B8D-4284-B18B-B88726F4F1DC}" type="sibTrans" cxnId="{C413292B-8685-4973-BEB2-C59284EF630D}">
      <dgm:prSet/>
      <dgm:spPr/>
      <dgm:t>
        <a:bodyPr/>
        <a:lstStyle/>
        <a:p>
          <a:endParaRPr lang="en-US"/>
        </a:p>
      </dgm:t>
    </dgm:pt>
    <dgm:pt modelId="{18985DBF-6E8A-4205-AE85-8AA9BEEA2213}">
      <dgm:prSet/>
      <dgm:spPr/>
      <dgm:t>
        <a:bodyPr/>
        <a:lstStyle/>
        <a:p>
          <a:pPr>
            <a:lnSpc>
              <a:spcPct val="100000"/>
            </a:lnSpc>
          </a:pPr>
          <a:r>
            <a:rPr lang="en-US"/>
            <a:t>Constraints: </a:t>
          </a:r>
          <a:r>
            <a:rPr lang="en-US">
              <a:latin typeface="Calibri"/>
            </a:rPr>
            <a:t>Limited</a:t>
          </a:r>
          <a:r>
            <a:rPr lang="en-US"/>
            <a:t> </a:t>
          </a:r>
          <a:r>
            <a:rPr lang="en-US">
              <a:latin typeface="Calibri"/>
            </a:rPr>
            <a:t>budget, must be robust to potential impairments</a:t>
          </a:r>
        </a:p>
      </dgm:t>
    </dgm:pt>
    <dgm:pt modelId="{980811F8-C835-4F5A-AE41-A1683C7D0487}" type="parTrans" cxnId="{F081D48B-1E9D-48FA-B294-D5BE3D5FB05B}">
      <dgm:prSet/>
      <dgm:spPr/>
      <dgm:t>
        <a:bodyPr/>
        <a:lstStyle/>
        <a:p>
          <a:endParaRPr lang="en-US"/>
        </a:p>
      </dgm:t>
    </dgm:pt>
    <dgm:pt modelId="{7F08234D-6743-4352-8457-14E530B1827A}" type="sibTrans" cxnId="{F081D48B-1E9D-48FA-B294-D5BE3D5FB05B}">
      <dgm:prSet/>
      <dgm:spPr/>
      <dgm:t>
        <a:bodyPr/>
        <a:lstStyle/>
        <a:p>
          <a:endParaRPr lang="en-US"/>
        </a:p>
      </dgm:t>
    </dgm:pt>
    <dgm:pt modelId="{3D84B2BD-ED32-491B-B242-2E7E50F63305}">
      <dgm:prSet phldr="0"/>
      <dgm:spPr/>
      <dgm:t>
        <a:bodyPr/>
        <a:lstStyle/>
        <a:p>
          <a:pPr>
            <a:lnSpc>
              <a:spcPct val="100000"/>
            </a:lnSpc>
          </a:pPr>
          <a:r>
            <a:rPr lang="en-US">
              <a:latin typeface="Calibri"/>
            </a:rPr>
            <a:t>Assumptions</a:t>
          </a:r>
          <a:r>
            <a:rPr lang="en-US"/>
            <a:t>: </a:t>
          </a:r>
          <a:r>
            <a:rPr lang="en-US">
              <a:latin typeface="Calibri"/>
            </a:rPr>
            <a:t>alternative hardware to conventional silicon will have impairments.</a:t>
          </a:r>
          <a:endParaRPr lang="en-US"/>
        </a:p>
      </dgm:t>
    </dgm:pt>
    <dgm:pt modelId="{A7B81423-D726-4C9E-9B07-CE7FFA8085F9}" type="parTrans" cxnId="{8FCDF2B2-1E09-EF45-8820-1AE9629D8B16}">
      <dgm:prSet/>
      <dgm:spPr/>
      <dgm:t>
        <a:bodyPr/>
        <a:lstStyle/>
        <a:p>
          <a:endParaRPr lang="en-US"/>
        </a:p>
      </dgm:t>
    </dgm:pt>
    <dgm:pt modelId="{284EA2A3-57AE-46FD-97D8-81F77DAB46B1}" type="sibTrans" cxnId="{8FCDF2B2-1E09-EF45-8820-1AE9629D8B16}">
      <dgm:prSet/>
      <dgm:spPr/>
      <dgm:t>
        <a:bodyPr/>
        <a:lstStyle/>
        <a:p>
          <a:endParaRPr lang="en-US"/>
        </a:p>
      </dgm:t>
    </dgm:pt>
    <dgm:pt modelId="{6E2ADA48-F659-4FF7-98E4-7B32D076A1D8}" type="pres">
      <dgm:prSet presAssocID="{AE86929F-A96D-4D3F-B1B6-5DDFE0FC2801}" presName="root" presStyleCnt="0">
        <dgm:presLayoutVars>
          <dgm:dir/>
          <dgm:resizeHandles val="exact"/>
        </dgm:presLayoutVars>
      </dgm:prSet>
      <dgm:spPr/>
    </dgm:pt>
    <dgm:pt modelId="{8089EEF4-BED1-414F-9CD6-755A78D58FB4}" type="pres">
      <dgm:prSet presAssocID="{D5C02570-C619-4B18-8FAC-2377C9CB1B94}" presName="compNode" presStyleCnt="0"/>
      <dgm:spPr/>
    </dgm:pt>
    <dgm:pt modelId="{4CF5ABA9-3B03-4B09-A5D6-BD4E7D760C3A}" type="pres">
      <dgm:prSet presAssocID="{D5C02570-C619-4B18-8FAC-2377C9CB1B94}" presName="bgRect" presStyleLbl="bgShp" presStyleIdx="0" presStyleCnt="4"/>
      <dgm:spPr/>
    </dgm:pt>
    <dgm:pt modelId="{3230D2FD-0EF6-4119-892C-702463016D2A}" type="pres">
      <dgm:prSet presAssocID="{D5C02570-C619-4B18-8FAC-2377C9CB1B94}" presName="iconRect" presStyleLbl="nod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A2DE7059-4503-4B4C-B85E-BC19F24FF9E2}" type="pres">
      <dgm:prSet presAssocID="{D5C02570-C619-4B18-8FAC-2377C9CB1B94}" presName="spaceRect" presStyleCnt="0"/>
      <dgm:spPr/>
    </dgm:pt>
    <dgm:pt modelId="{4A66A567-C638-4978-9367-2F4ECCE6FC0F}" type="pres">
      <dgm:prSet presAssocID="{D5C02570-C619-4B18-8FAC-2377C9CB1B94}" presName="parTx" presStyleLbl="revTx" presStyleIdx="0" presStyleCnt="4">
        <dgm:presLayoutVars>
          <dgm:chMax val="0"/>
          <dgm:chPref val="0"/>
        </dgm:presLayoutVars>
      </dgm:prSet>
      <dgm:spPr/>
    </dgm:pt>
    <dgm:pt modelId="{445307D2-0C4B-4DBD-A575-24E0C63FE851}" type="pres">
      <dgm:prSet presAssocID="{F0E9F626-ABBA-4C2D-A1D1-671FCC67CC76}" presName="sibTrans" presStyleCnt="0"/>
      <dgm:spPr/>
    </dgm:pt>
    <dgm:pt modelId="{FE24CF3A-F92B-4B6E-86B8-275419406899}" type="pres">
      <dgm:prSet presAssocID="{304217F3-F375-4FFE-A1D9-B3D855FAA17A}" presName="compNode" presStyleCnt="0"/>
      <dgm:spPr/>
    </dgm:pt>
    <dgm:pt modelId="{CDA61CAE-2141-4F78-8AD9-AF1C950989D1}" type="pres">
      <dgm:prSet presAssocID="{304217F3-F375-4FFE-A1D9-B3D855FAA17A}" presName="bgRect" presStyleLbl="bgShp" presStyleIdx="1" presStyleCnt="4"/>
      <dgm:spPr/>
    </dgm:pt>
    <dgm:pt modelId="{F51AE904-C158-44FC-8011-A9FB81950584}" type="pres">
      <dgm:prSet presAssocID="{304217F3-F375-4FFE-A1D9-B3D855FAA17A}"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F3C92F62-7582-4C56-B162-E2BEED4AD43B}" type="pres">
      <dgm:prSet presAssocID="{304217F3-F375-4FFE-A1D9-B3D855FAA17A}" presName="spaceRect" presStyleCnt="0"/>
      <dgm:spPr/>
    </dgm:pt>
    <dgm:pt modelId="{4874B61B-EDAE-4B3F-9C9A-07CB2167C39F}" type="pres">
      <dgm:prSet presAssocID="{304217F3-F375-4FFE-A1D9-B3D855FAA17A}" presName="parTx" presStyleLbl="revTx" presStyleIdx="1" presStyleCnt="4">
        <dgm:presLayoutVars>
          <dgm:chMax val="0"/>
          <dgm:chPref val="0"/>
        </dgm:presLayoutVars>
      </dgm:prSet>
      <dgm:spPr/>
    </dgm:pt>
    <dgm:pt modelId="{CDA72CA0-753C-4667-8B2E-D71C94AB8E33}" type="pres">
      <dgm:prSet presAssocID="{B884009B-4B8D-4284-B18B-B88726F4F1DC}" presName="sibTrans" presStyleCnt="0"/>
      <dgm:spPr/>
    </dgm:pt>
    <dgm:pt modelId="{BAF87416-4B11-45D1-80F4-C6916EFD422D}" type="pres">
      <dgm:prSet presAssocID="{18985DBF-6E8A-4205-AE85-8AA9BEEA2213}" presName="compNode" presStyleCnt="0"/>
      <dgm:spPr/>
    </dgm:pt>
    <dgm:pt modelId="{2BCCD24D-6100-4F23-ACD0-37B76D965672}" type="pres">
      <dgm:prSet presAssocID="{18985DBF-6E8A-4205-AE85-8AA9BEEA2213}" presName="bgRect" presStyleLbl="bgShp" presStyleIdx="2" presStyleCnt="4"/>
      <dgm:spPr/>
    </dgm:pt>
    <dgm:pt modelId="{724B77AF-9EA9-4BF4-8583-306B0BEBAA68}" type="pres">
      <dgm:prSet presAssocID="{18985DBF-6E8A-4205-AE85-8AA9BEEA221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ug"/>
        </a:ext>
      </dgm:extLst>
    </dgm:pt>
    <dgm:pt modelId="{98979674-DA06-4B07-B11E-76153EA91569}" type="pres">
      <dgm:prSet presAssocID="{18985DBF-6E8A-4205-AE85-8AA9BEEA2213}" presName="spaceRect" presStyleCnt="0"/>
      <dgm:spPr/>
    </dgm:pt>
    <dgm:pt modelId="{D485B176-55DF-4F84-A5AE-BB1D1757418E}" type="pres">
      <dgm:prSet presAssocID="{18985DBF-6E8A-4205-AE85-8AA9BEEA2213}" presName="parTx" presStyleLbl="revTx" presStyleIdx="2" presStyleCnt="4">
        <dgm:presLayoutVars>
          <dgm:chMax val="0"/>
          <dgm:chPref val="0"/>
        </dgm:presLayoutVars>
      </dgm:prSet>
      <dgm:spPr/>
    </dgm:pt>
    <dgm:pt modelId="{C42DBD53-A893-468D-8141-8D0BA1F614D5}" type="pres">
      <dgm:prSet presAssocID="{7F08234D-6743-4352-8457-14E530B1827A}" presName="sibTrans" presStyleCnt="0"/>
      <dgm:spPr/>
    </dgm:pt>
    <dgm:pt modelId="{B3460401-0EE1-4115-BFF7-BBA3A3AC3F46}" type="pres">
      <dgm:prSet presAssocID="{3D84B2BD-ED32-491B-B242-2E7E50F63305}" presName="compNode" presStyleCnt="0"/>
      <dgm:spPr/>
    </dgm:pt>
    <dgm:pt modelId="{46EF5358-B937-47F3-9796-1DF9C348D96E}" type="pres">
      <dgm:prSet presAssocID="{3D84B2BD-ED32-491B-B242-2E7E50F63305}" presName="bgRect" presStyleLbl="bgShp" presStyleIdx="3" presStyleCnt="4"/>
      <dgm:spPr/>
    </dgm:pt>
    <dgm:pt modelId="{A381B076-C2F8-4608-B4B4-B08AD6767EEF}" type="pres">
      <dgm:prSet presAssocID="{3D84B2BD-ED32-491B-B242-2E7E50F6330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outline"/>
        </a:ext>
      </dgm:extLst>
    </dgm:pt>
    <dgm:pt modelId="{5ABA6008-D126-4697-857E-B5C568BDF5A3}" type="pres">
      <dgm:prSet presAssocID="{3D84B2BD-ED32-491B-B242-2E7E50F63305}" presName="spaceRect" presStyleCnt="0"/>
      <dgm:spPr/>
    </dgm:pt>
    <dgm:pt modelId="{66383C98-0DCB-49C4-8239-788EE36A1C64}" type="pres">
      <dgm:prSet presAssocID="{3D84B2BD-ED32-491B-B242-2E7E50F63305}" presName="parTx" presStyleLbl="revTx" presStyleIdx="3" presStyleCnt="4">
        <dgm:presLayoutVars>
          <dgm:chMax val="0"/>
          <dgm:chPref val="0"/>
        </dgm:presLayoutVars>
      </dgm:prSet>
      <dgm:spPr/>
    </dgm:pt>
  </dgm:ptLst>
  <dgm:cxnLst>
    <dgm:cxn modelId="{C413292B-8685-4973-BEB2-C59284EF630D}" srcId="{AE86929F-A96D-4D3F-B1B6-5DDFE0FC2801}" destId="{304217F3-F375-4FFE-A1D9-B3D855FAA17A}" srcOrd="1" destOrd="0" parTransId="{36BD638C-1105-4E77-AB87-8A93ADA4BD04}" sibTransId="{B884009B-4B8D-4284-B18B-B88726F4F1DC}"/>
    <dgm:cxn modelId="{70223762-7FD7-B84E-9FEA-EFDA51090D58}" type="presOf" srcId="{3D84B2BD-ED32-491B-B242-2E7E50F63305}" destId="{66383C98-0DCB-49C4-8239-788EE36A1C64}" srcOrd="0" destOrd="0" presId="urn:microsoft.com/office/officeart/2018/2/layout/IconVerticalSolidList"/>
    <dgm:cxn modelId="{F081D48B-1E9D-48FA-B294-D5BE3D5FB05B}" srcId="{AE86929F-A96D-4D3F-B1B6-5DDFE0FC2801}" destId="{18985DBF-6E8A-4205-AE85-8AA9BEEA2213}" srcOrd="2" destOrd="0" parTransId="{980811F8-C835-4F5A-AE41-A1683C7D0487}" sibTransId="{7F08234D-6743-4352-8457-14E530B1827A}"/>
    <dgm:cxn modelId="{58821290-22D0-403F-A17E-2C4CC8C5C114}" type="presOf" srcId="{304217F3-F375-4FFE-A1D9-B3D855FAA17A}" destId="{4874B61B-EDAE-4B3F-9C9A-07CB2167C39F}" srcOrd="0" destOrd="0" presId="urn:microsoft.com/office/officeart/2018/2/layout/IconVerticalSolidList"/>
    <dgm:cxn modelId="{8FCDF2B2-1E09-EF45-8820-1AE9629D8B16}" srcId="{AE86929F-A96D-4D3F-B1B6-5DDFE0FC2801}" destId="{3D84B2BD-ED32-491B-B242-2E7E50F63305}" srcOrd="3" destOrd="0" parTransId="{A7B81423-D726-4C9E-9B07-CE7FFA8085F9}" sibTransId="{284EA2A3-57AE-46FD-97D8-81F77DAB46B1}"/>
    <dgm:cxn modelId="{E0D58ABC-7FC5-42B4-997F-DDA2DB6DB9EF}" type="presOf" srcId="{18985DBF-6E8A-4205-AE85-8AA9BEEA2213}" destId="{D485B176-55DF-4F84-A5AE-BB1D1757418E}" srcOrd="0" destOrd="0" presId="urn:microsoft.com/office/officeart/2018/2/layout/IconVerticalSolidList"/>
    <dgm:cxn modelId="{E33329D2-4CB2-4DED-A4FB-5209892A7A0F}" type="presOf" srcId="{D5C02570-C619-4B18-8FAC-2377C9CB1B94}" destId="{4A66A567-C638-4978-9367-2F4ECCE6FC0F}" srcOrd="0" destOrd="0" presId="urn:microsoft.com/office/officeart/2018/2/layout/IconVerticalSolidList"/>
    <dgm:cxn modelId="{B7AB0DE9-D49B-4C0E-8666-D98D894DE96E}" srcId="{AE86929F-A96D-4D3F-B1B6-5DDFE0FC2801}" destId="{D5C02570-C619-4B18-8FAC-2377C9CB1B94}" srcOrd="0" destOrd="0" parTransId="{54B99E74-57AD-4A41-888E-F3B8DE6EE8EE}" sibTransId="{F0E9F626-ABBA-4C2D-A1D1-671FCC67CC76}"/>
    <dgm:cxn modelId="{6FD690F0-951F-4B4D-B8DF-AB2C94EF9A7F}" type="presOf" srcId="{AE86929F-A96D-4D3F-B1B6-5DDFE0FC2801}" destId="{6E2ADA48-F659-4FF7-98E4-7B32D076A1D8}" srcOrd="0" destOrd="0" presId="urn:microsoft.com/office/officeart/2018/2/layout/IconVerticalSolidList"/>
    <dgm:cxn modelId="{68C26DEF-19DE-4E02-85AD-A258CE8C3323}" type="presParOf" srcId="{6E2ADA48-F659-4FF7-98E4-7B32D076A1D8}" destId="{8089EEF4-BED1-414F-9CD6-755A78D58FB4}" srcOrd="0" destOrd="0" presId="urn:microsoft.com/office/officeart/2018/2/layout/IconVerticalSolidList"/>
    <dgm:cxn modelId="{0881CFFC-C6C2-4887-AFCE-7CB2774C86DA}" type="presParOf" srcId="{8089EEF4-BED1-414F-9CD6-755A78D58FB4}" destId="{4CF5ABA9-3B03-4B09-A5D6-BD4E7D760C3A}" srcOrd="0" destOrd="0" presId="urn:microsoft.com/office/officeart/2018/2/layout/IconVerticalSolidList"/>
    <dgm:cxn modelId="{D3A81B54-0087-49E0-B57A-02E33B3FC760}" type="presParOf" srcId="{8089EEF4-BED1-414F-9CD6-755A78D58FB4}" destId="{3230D2FD-0EF6-4119-892C-702463016D2A}" srcOrd="1" destOrd="0" presId="urn:microsoft.com/office/officeart/2018/2/layout/IconVerticalSolidList"/>
    <dgm:cxn modelId="{AD1658C2-0FDF-423A-A728-DFB9A0CEA453}" type="presParOf" srcId="{8089EEF4-BED1-414F-9CD6-755A78D58FB4}" destId="{A2DE7059-4503-4B4C-B85E-BC19F24FF9E2}" srcOrd="2" destOrd="0" presId="urn:microsoft.com/office/officeart/2018/2/layout/IconVerticalSolidList"/>
    <dgm:cxn modelId="{57649079-EF05-458D-B4E5-08D7DE943EFD}" type="presParOf" srcId="{8089EEF4-BED1-414F-9CD6-755A78D58FB4}" destId="{4A66A567-C638-4978-9367-2F4ECCE6FC0F}" srcOrd="3" destOrd="0" presId="urn:microsoft.com/office/officeart/2018/2/layout/IconVerticalSolidList"/>
    <dgm:cxn modelId="{93716E7E-A7D5-4519-8A6B-44D6FB8B897B}" type="presParOf" srcId="{6E2ADA48-F659-4FF7-98E4-7B32D076A1D8}" destId="{445307D2-0C4B-4DBD-A575-24E0C63FE851}" srcOrd="1" destOrd="0" presId="urn:microsoft.com/office/officeart/2018/2/layout/IconVerticalSolidList"/>
    <dgm:cxn modelId="{BD2FA6F5-8CF7-4DAE-8510-3B00DB9502CA}" type="presParOf" srcId="{6E2ADA48-F659-4FF7-98E4-7B32D076A1D8}" destId="{FE24CF3A-F92B-4B6E-86B8-275419406899}" srcOrd="2" destOrd="0" presId="urn:microsoft.com/office/officeart/2018/2/layout/IconVerticalSolidList"/>
    <dgm:cxn modelId="{76EA8152-2AC6-4B03-8A2B-4D5B6C30CAFC}" type="presParOf" srcId="{FE24CF3A-F92B-4B6E-86B8-275419406899}" destId="{CDA61CAE-2141-4F78-8AD9-AF1C950989D1}" srcOrd="0" destOrd="0" presId="urn:microsoft.com/office/officeart/2018/2/layout/IconVerticalSolidList"/>
    <dgm:cxn modelId="{83357A1B-8B86-42A8-A011-127E876B6B3F}" type="presParOf" srcId="{FE24CF3A-F92B-4B6E-86B8-275419406899}" destId="{F51AE904-C158-44FC-8011-A9FB81950584}" srcOrd="1" destOrd="0" presId="urn:microsoft.com/office/officeart/2018/2/layout/IconVerticalSolidList"/>
    <dgm:cxn modelId="{B1E6FAEE-A104-4DAE-8A27-9B119FDA42D7}" type="presParOf" srcId="{FE24CF3A-F92B-4B6E-86B8-275419406899}" destId="{F3C92F62-7582-4C56-B162-E2BEED4AD43B}" srcOrd="2" destOrd="0" presId="urn:microsoft.com/office/officeart/2018/2/layout/IconVerticalSolidList"/>
    <dgm:cxn modelId="{28C35FBB-50AF-4DFE-AF31-392798753B92}" type="presParOf" srcId="{FE24CF3A-F92B-4B6E-86B8-275419406899}" destId="{4874B61B-EDAE-4B3F-9C9A-07CB2167C39F}" srcOrd="3" destOrd="0" presId="urn:microsoft.com/office/officeart/2018/2/layout/IconVerticalSolidList"/>
    <dgm:cxn modelId="{C90D25E3-1951-4B37-92A8-EEF7D0276391}" type="presParOf" srcId="{6E2ADA48-F659-4FF7-98E4-7B32D076A1D8}" destId="{CDA72CA0-753C-4667-8B2E-D71C94AB8E33}" srcOrd="3" destOrd="0" presId="urn:microsoft.com/office/officeart/2018/2/layout/IconVerticalSolidList"/>
    <dgm:cxn modelId="{861BB524-85D0-4149-A35F-10E8C33F5538}" type="presParOf" srcId="{6E2ADA48-F659-4FF7-98E4-7B32D076A1D8}" destId="{BAF87416-4B11-45D1-80F4-C6916EFD422D}" srcOrd="4" destOrd="0" presId="urn:microsoft.com/office/officeart/2018/2/layout/IconVerticalSolidList"/>
    <dgm:cxn modelId="{C8066A0F-B878-4B0A-9281-35B30CFA0845}" type="presParOf" srcId="{BAF87416-4B11-45D1-80F4-C6916EFD422D}" destId="{2BCCD24D-6100-4F23-ACD0-37B76D965672}" srcOrd="0" destOrd="0" presId="urn:microsoft.com/office/officeart/2018/2/layout/IconVerticalSolidList"/>
    <dgm:cxn modelId="{4C841E31-481B-4CD7-A2A5-CD678D2FA388}" type="presParOf" srcId="{BAF87416-4B11-45D1-80F4-C6916EFD422D}" destId="{724B77AF-9EA9-4BF4-8583-306B0BEBAA68}" srcOrd="1" destOrd="0" presId="urn:microsoft.com/office/officeart/2018/2/layout/IconVerticalSolidList"/>
    <dgm:cxn modelId="{66CECD04-D17A-4F51-AAE8-E32954701523}" type="presParOf" srcId="{BAF87416-4B11-45D1-80F4-C6916EFD422D}" destId="{98979674-DA06-4B07-B11E-76153EA91569}" srcOrd="2" destOrd="0" presId="urn:microsoft.com/office/officeart/2018/2/layout/IconVerticalSolidList"/>
    <dgm:cxn modelId="{071B605C-DE03-4FAE-9D7A-788A88DBA51D}" type="presParOf" srcId="{BAF87416-4B11-45D1-80F4-C6916EFD422D}" destId="{D485B176-55DF-4F84-A5AE-BB1D1757418E}" srcOrd="3" destOrd="0" presId="urn:microsoft.com/office/officeart/2018/2/layout/IconVerticalSolidList"/>
    <dgm:cxn modelId="{EE1BFB80-A927-0F44-A2E7-C28CE83AE7C7}" type="presParOf" srcId="{6E2ADA48-F659-4FF7-98E4-7B32D076A1D8}" destId="{C42DBD53-A893-468D-8141-8D0BA1F614D5}" srcOrd="5" destOrd="0" presId="urn:microsoft.com/office/officeart/2018/2/layout/IconVerticalSolidList"/>
    <dgm:cxn modelId="{B28F7369-FC97-D54D-A0BB-53918AAB82D4}" type="presParOf" srcId="{6E2ADA48-F659-4FF7-98E4-7B32D076A1D8}" destId="{B3460401-0EE1-4115-BFF7-BBA3A3AC3F46}" srcOrd="6" destOrd="0" presId="urn:microsoft.com/office/officeart/2018/2/layout/IconVerticalSolidList"/>
    <dgm:cxn modelId="{41707CC4-EAF0-5F41-82FA-49233E52D042}" type="presParOf" srcId="{B3460401-0EE1-4115-BFF7-BBA3A3AC3F46}" destId="{46EF5358-B937-47F3-9796-1DF9C348D96E}" srcOrd="0" destOrd="0" presId="urn:microsoft.com/office/officeart/2018/2/layout/IconVerticalSolidList"/>
    <dgm:cxn modelId="{E6247C3B-E5E1-D54B-A951-233E9641C1FA}" type="presParOf" srcId="{B3460401-0EE1-4115-BFF7-BBA3A3AC3F46}" destId="{A381B076-C2F8-4608-B4B4-B08AD6767EEF}" srcOrd="1" destOrd="0" presId="urn:microsoft.com/office/officeart/2018/2/layout/IconVerticalSolidList"/>
    <dgm:cxn modelId="{9082C261-C855-824E-B91A-F7819F39170F}" type="presParOf" srcId="{B3460401-0EE1-4115-BFF7-BBA3A3AC3F46}" destId="{5ABA6008-D126-4697-857E-B5C568BDF5A3}" srcOrd="2" destOrd="0" presId="urn:microsoft.com/office/officeart/2018/2/layout/IconVerticalSolidList"/>
    <dgm:cxn modelId="{9D67CFF8-B5D0-D840-B54D-749088A09F6B}" type="presParOf" srcId="{B3460401-0EE1-4115-BFF7-BBA3A3AC3F46}" destId="{66383C98-0DCB-49C4-8239-788EE36A1C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7D8666-94EC-F749-B617-7381DAFC3146}" type="doc">
      <dgm:prSet loTypeId="urn:microsoft.com/office/officeart/2018/2/layout/IconVerticalSolidList" loCatId="icon" qsTypeId="urn:microsoft.com/office/officeart/2005/8/quickstyle/simple1" qsCatId="simple" csTypeId="urn:microsoft.com/office/officeart/2005/8/colors/accent1_2" csCatId="accent1" phldr="1"/>
      <dgm:spPr/>
    </dgm:pt>
    <dgm:pt modelId="{196117BE-568C-844E-88F8-7F9F0EA5BB82}">
      <dgm:prSet phldrT="[Text]"/>
      <dgm:spPr/>
      <dgm:t>
        <a:bodyPr/>
        <a:lstStyle/>
        <a:p>
          <a:pPr>
            <a:lnSpc>
              <a:spcPct val="100000"/>
            </a:lnSpc>
          </a:pPr>
          <a:r>
            <a:rPr lang="en-CA"/>
            <a:t>Cannot train our model on the convolution outputs of the hardware</a:t>
          </a:r>
          <a:endParaRPr lang="en-US"/>
        </a:p>
      </dgm:t>
    </dgm:pt>
    <dgm:pt modelId="{3F58D278-6529-F049-B8A2-5AA074DB6A20}" type="parTrans" cxnId="{F2ADC7A1-1212-014E-ACA8-F33A2A8DC08E}">
      <dgm:prSet/>
      <dgm:spPr/>
      <dgm:t>
        <a:bodyPr/>
        <a:lstStyle/>
        <a:p>
          <a:endParaRPr lang="en-US"/>
        </a:p>
      </dgm:t>
    </dgm:pt>
    <dgm:pt modelId="{CB58F5FC-D2E1-D84C-B778-ECC676871831}" type="sibTrans" cxnId="{F2ADC7A1-1212-014E-ACA8-F33A2A8DC08E}">
      <dgm:prSet/>
      <dgm:spPr/>
      <dgm:t>
        <a:bodyPr/>
        <a:lstStyle/>
        <a:p>
          <a:endParaRPr lang="en-US"/>
        </a:p>
      </dgm:t>
    </dgm:pt>
    <dgm:pt modelId="{D27B5DBE-DD4B-B744-89B6-469D77E2E6E2}">
      <dgm:prSet phldrT="[Text]"/>
      <dgm:spPr/>
      <dgm:t>
        <a:bodyPr/>
        <a:lstStyle/>
        <a:p>
          <a:pPr>
            <a:lnSpc>
              <a:spcPct val="100000"/>
            </a:lnSpc>
          </a:pPr>
          <a:r>
            <a:rPr lang="en-CA"/>
            <a:t>Train a digital model using a fast digital approximation of the hardware with the appropriate constraints</a:t>
          </a:r>
          <a:endParaRPr lang="en-US"/>
        </a:p>
      </dgm:t>
    </dgm:pt>
    <dgm:pt modelId="{91C1831D-19F6-BE45-B482-F2C660BD8F7F}" type="parTrans" cxnId="{78EDC86E-08A3-5648-8B82-FA8C6AAAE41A}">
      <dgm:prSet/>
      <dgm:spPr/>
      <dgm:t>
        <a:bodyPr/>
        <a:lstStyle/>
        <a:p>
          <a:endParaRPr lang="en-US"/>
        </a:p>
      </dgm:t>
    </dgm:pt>
    <dgm:pt modelId="{944DCC54-3B17-604E-9092-806261C8F598}" type="sibTrans" cxnId="{78EDC86E-08A3-5648-8B82-FA8C6AAAE41A}">
      <dgm:prSet/>
      <dgm:spPr/>
      <dgm:t>
        <a:bodyPr/>
        <a:lstStyle/>
        <a:p>
          <a:endParaRPr lang="en-US"/>
        </a:p>
      </dgm:t>
    </dgm:pt>
    <dgm:pt modelId="{BEC46B4C-74CC-4EBD-AE34-1D7B882B596A}" type="pres">
      <dgm:prSet presAssocID="{C07D8666-94EC-F749-B617-7381DAFC3146}" presName="root" presStyleCnt="0">
        <dgm:presLayoutVars>
          <dgm:dir/>
          <dgm:resizeHandles val="exact"/>
        </dgm:presLayoutVars>
      </dgm:prSet>
      <dgm:spPr/>
    </dgm:pt>
    <dgm:pt modelId="{545BE697-3359-45E0-9C0B-D153F1831AA5}" type="pres">
      <dgm:prSet presAssocID="{196117BE-568C-844E-88F8-7F9F0EA5BB82}" presName="compNode" presStyleCnt="0"/>
      <dgm:spPr/>
    </dgm:pt>
    <dgm:pt modelId="{A8C147C2-3E82-45AC-A20E-1A4B663D5004}" type="pres">
      <dgm:prSet presAssocID="{196117BE-568C-844E-88F8-7F9F0EA5BB82}" presName="bgRect" presStyleLbl="bgShp" presStyleIdx="0" presStyleCnt="2"/>
      <dgm:spPr/>
    </dgm:pt>
    <dgm:pt modelId="{F0F81E3B-A557-4584-95C5-A2377EA70DE6}" type="pres">
      <dgm:prSet presAssocID="{196117BE-568C-844E-88F8-7F9F0EA5BB8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B69D1A0A-7A6C-4E1E-9FCB-8CF8228738CF}" type="pres">
      <dgm:prSet presAssocID="{196117BE-568C-844E-88F8-7F9F0EA5BB82}" presName="spaceRect" presStyleCnt="0"/>
      <dgm:spPr/>
    </dgm:pt>
    <dgm:pt modelId="{F0CDB7E9-5B21-4923-B5A5-89A76602D396}" type="pres">
      <dgm:prSet presAssocID="{196117BE-568C-844E-88F8-7F9F0EA5BB82}" presName="parTx" presStyleLbl="revTx" presStyleIdx="0" presStyleCnt="2">
        <dgm:presLayoutVars>
          <dgm:chMax val="0"/>
          <dgm:chPref val="0"/>
        </dgm:presLayoutVars>
      </dgm:prSet>
      <dgm:spPr/>
    </dgm:pt>
    <dgm:pt modelId="{AB7B1759-3F4C-41DD-86D0-742879D7116D}" type="pres">
      <dgm:prSet presAssocID="{CB58F5FC-D2E1-D84C-B778-ECC676871831}" presName="sibTrans" presStyleCnt="0"/>
      <dgm:spPr/>
    </dgm:pt>
    <dgm:pt modelId="{AE564DD1-E85E-4F4D-8FDF-7075BCEF4411}" type="pres">
      <dgm:prSet presAssocID="{D27B5DBE-DD4B-B744-89B6-469D77E2E6E2}" presName="compNode" presStyleCnt="0"/>
      <dgm:spPr/>
    </dgm:pt>
    <dgm:pt modelId="{37817969-6B52-435B-ADDB-5B78A9C634FA}" type="pres">
      <dgm:prSet presAssocID="{D27B5DBE-DD4B-B744-89B6-469D77E2E6E2}" presName="bgRect" presStyleLbl="bgShp" presStyleIdx="1" presStyleCnt="2"/>
      <dgm:spPr/>
    </dgm:pt>
    <dgm:pt modelId="{1B8EE807-7E1D-498B-9DBE-01E7B121DD2B}" type="pres">
      <dgm:prSet presAssocID="{D27B5DBE-DD4B-B744-89B6-469D77E2E6E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7FDF5AE1-ECE5-4EA8-B2C5-A4E6EE0DFA2D}" type="pres">
      <dgm:prSet presAssocID="{D27B5DBE-DD4B-B744-89B6-469D77E2E6E2}" presName="spaceRect" presStyleCnt="0"/>
      <dgm:spPr/>
    </dgm:pt>
    <dgm:pt modelId="{C9BDC21D-D395-4E26-B1E5-E7B2FF2AE280}" type="pres">
      <dgm:prSet presAssocID="{D27B5DBE-DD4B-B744-89B6-469D77E2E6E2}" presName="parTx" presStyleLbl="revTx" presStyleIdx="1" presStyleCnt="2">
        <dgm:presLayoutVars>
          <dgm:chMax val="0"/>
          <dgm:chPref val="0"/>
        </dgm:presLayoutVars>
      </dgm:prSet>
      <dgm:spPr/>
    </dgm:pt>
  </dgm:ptLst>
  <dgm:cxnLst>
    <dgm:cxn modelId="{78EDC86E-08A3-5648-8B82-FA8C6AAAE41A}" srcId="{C07D8666-94EC-F749-B617-7381DAFC3146}" destId="{D27B5DBE-DD4B-B744-89B6-469D77E2E6E2}" srcOrd="1" destOrd="0" parTransId="{91C1831D-19F6-BE45-B482-F2C660BD8F7F}" sibTransId="{944DCC54-3B17-604E-9092-806261C8F598}"/>
    <dgm:cxn modelId="{F2ADC7A1-1212-014E-ACA8-F33A2A8DC08E}" srcId="{C07D8666-94EC-F749-B617-7381DAFC3146}" destId="{196117BE-568C-844E-88F8-7F9F0EA5BB82}" srcOrd="0" destOrd="0" parTransId="{3F58D278-6529-F049-B8A2-5AA074DB6A20}" sibTransId="{CB58F5FC-D2E1-D84C-B778-ECC676871831}"/>
    <dgm:cxn modelId="{25601CAF-3041-43BE-A01A-96D92F631E7C}" type="presOf" srcId="{196117BE-568C-844E-88F8-7F9F0EA5BB82}" destId="{F0CDB7E9-5B21-4923-B5A5-89A76602D396}" srcOrd="0" destOrd="0" presId="urn:microsoft.com/office/officeart/2018/2/layout/IconVerticalSolidList"/>
    <dgm:cxn modelId="{A9157DC3-6AD7-4CD6-AE64-36B9787FCEBF}" type="presOf" srcId="{D27B5DBE-DD4B-B744-89B6-469D77E2E6E2}" destId="{C9BDC21D-D395-4E26-B1E5-E7B2FF2AE280}" srcOrd="0" destOrd="0" presId="urn:microsoft.com/office/officeart/2018/2/layout/IconVerticalSolidList"/>
    <dgm:cxn modelId="{D7DB94FA-AEC1-47EC-B5D9-819677CAB229}" type="presOf" srcId="{C07D8666-94EC-F749-B617-7381DAFC3146}" destId="{BEC46B4C-74CC-4EBD-AE34-1D7B882B596A}" srcOrd="0" destOrd="0" presId="urn:microsoft.com/office/officeart/2018/2/layout/IconVerticalSolidList"/>
    <dgm:cxn modelId="{D1E91BA7-903F-4165-9B83-BDAA8E0CDA33}" type="presParOf" srcId="{BEC46B4C-74CC-4EBD-AE34-1D7B882B596A}" destId="{545BE697-3359-45E0-9C0B-D153F1831AA5}" srcOrd="0" destOrd="0" presId="urn:microsoft.com/office/officeart/2018/2/layout/IconVerticalSolidList"/>
    <dgm:cxn modelId="{EE2E0A5D-A44F-41D6-9734-456B5E4D3BBC}" type="presParOf" srcId="{545BE697-3359-45E0-9C0B-D153F1831AA5}" destId="{A8C147C2-3E82-45AC-A20E-1A4B663D5004}" srcOrd="0" destOrd="0" presId="urn:microsoft.com/office/officeart/2018/2/layout/IconVerticalSolidList"/>
    <dgm:cxn modelId="{1EEB4025-1E69-475A-A2EE-6B32D6A4861B}" type="presParOf" srcId="{545BE697-3359-45E0-9C0B-D153F1831AA5}" destId="{F0F81E3B-A557-4584-95C5-A2377EA70DE6}" srcOrd="1" destOrd="0" presId="urn:microsoft.com/office/officeart/2018/2/layout/IconVerticalSolidList"/>
    <dgm:cxn modelId="{DDFDEFE9-0191-428C-BB69-5561810F198A}" type="presParOf" srcId="{545BE697-3359-45E0-9C0B-D153F1831AA5}" destId="{B69D1A0A-7A6C-4E1E-9FCB-8CF8228738CF}" srcOrd="2" destOrd="0" presId="urn:microsoft.com/office/officeart/2018/2/layout/IconVerticalSolidList"/>
    <dgm:cxn modelId="{7607A0D8-F843-43F3-A89A-23D5B749CEE0}" type="presParOf" srcId="{545BE697-3359-45E0-9C0B-D153F1831AA5}" destId="{F0CDB7E9-5B21-4923-B5A5-89A76602D396}" srcOrd="3" destOrd="0" presId="urn:microsoft.com/office/officeart/2018/2/layout/IconVerticalSolidList"/>
    <dgm:cxn modelId="{5034C3ED-1179-4CD1-93F1-47573521937D}" type="presParOf" srcId="{BEC46B4C-74CC-4EBD-AE34-1D7B882B596A}" destId="{AB7B1759-3F4C-41DD-86D0-742879D7116D}" srcOrd="1" destOrd="0" presId="urn:microsoft.com/office/officeart/2018/2/layout/IconVerticalSolidList"/>
    <dgm:cxn modelId="{7B6D872F-6A40-4EAE-AE85-74232B52D201}" type="presParOf" srcId="{BEC46B4C-74CC-4EBD-AE34-1D7B882B596A}" destId="{AE564DD1-E85E-4F4D-8FDF-7075BCEF4411}" srcOrd="2" destOrd="0" presId="urn:microsoft.com/office/officeart/2018/2/layout/IconVerticalSolidList"/>
    <dgm:cxn modelId="{EE01A158-24F2-4130-9C03-A025796352E1}" type="presParOf" srcId="{AE564DD1-E85E-4F4D-8FDF-7075BCEF4411}" destId="{37817969-6B52-435B-ADDB-5B78A9C634FA}" srcOrd="0" destOrd="0" presId="urn:microsoft.com/office/officeart/2018/2/layout/IconVerticalSolidList"/>
    <dgm:cxn modelId="{CC7D1B85-452F-4B96-86E2-BC7FD260D4F2}" type="presParOf" srcId="{AE564DD1-E85E-4F4D-8FDF-7075BCEF4411}" destId="{1B8EE807-7E1D-498B-9DBE-01E7B121DD2B}" srcOrd="1" destOrd="0" presId="urn:microsoft.com/office/officeart/2018/2/layout/IconVerticalSolidList"/>
    <dgm:cxn modelId="{49927981-3F17-48E3-BDE6-8DA922722BEA}" type="presParOf" srcId="{AE564DD1-E85E-4F4D-8FDF-7075BCEF4411}" destId="{7FDF5AE1-ECE5-4EA8-B2C5-A4E6EE0DFA2D}" srcOrd="2" destOrd="0" presId="urn:microsoft.com/office/officeart/2018/2/layout/IconVerticalSolidList"/>
    <dgm:cxn modelId="{4A771747-3876-4578-BDEF-5E194D609B79}" type="presParOf" srcId="{AE564DD1-E85E-4F4D-8FDF-7075BCEF4411}" destId="{C9BDC21D-D395-4E26-B1E5-E7B2FF2AE2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F2B0DF-70C4-B04F-8945-002A02A7E8EE}" type="doc">
      <dgm:prSet loTypeId="urn:microsoft.com/office/officeart/2018/2/layout/IconVerticalSolidList" loCatId="icon" qsTypeId="urn:microsoft.com/office/officeart/2005/8/quickstyle/simple1" qsCatId="simple" csTypeId="urn:microsoft.com/office/officeart/2005/8/colors/accent1_2" csCatId="accent1" phldr="1"/>
      <dgm:spPr/>
    </dgm:pt>
    <dgm:pt modelId="{C4BF4BEE-4153-6845-B0DF-D5A203F1507F}">
      <dgm:prSet phldrT="[Text]"/>
      <dgm:spPr/>
      <dgm:t>
        <a:bodyPr/>
        <a:lstStyle/>
        <a:p>
          <a:pPr>
            <a:lnSpc>
              <a:spcPct val="100000"/>
            </a:lnSpc>
          </a:pPr>
          <a:r>
            <a:rPr lang="en-US"/>
            <a:t>Calibrate</a:t>
          </a:r>
          <a:r>
            <a:rPr lang="en-US" baseline="0"/>
            <a:t> digital model by freezing learned kernels</a:t>
          </a:r>
          <a:endParaRPr lang="en-US"/>
        </a:p>
      </dgm:t>
    </dgm:pt>
    <dgm:pt modelId="{5C996148-D9E4-214E-A635-F170DAA04A2F}" type="parTrans" cxnId="{E18A4C93-6B0A-1D42-A5F9-FE5821A2B23E}">
      <dgm:prSet/>
      <dgm:spPr/>
      <dgm:t>
        <a:bodyPr/>
        <a:lstStyle/>
        <a:p>
          <a:endParaRPr lang="en-US"/>
        </a:p>
      </dgm:t>
    </dgm:pt>
    <dgm:pt modelId="{028AE81D-8708-9540-8FBC-1D5253F209EB}" type="sibTrans" cxnId="{E18A4C93-6B0A-1D42-A5F9-FE5821A2B23E}">
      <dgm:prSet/>
      <dgm:spPr/>
      <dgm:t>
        <a:bodyPr/>
        <a:lstStyle/>
        <a:p>
          <a:endParaRPr lang="en-US"/>
        </a:p>
      </dgm:t>
    </dgm:pt>
    <dgm:pt modelId="{D9F205D5-EFE7-B748-AE40-04CB864ACAEE}">
      <dgm:prSet phldrT="[Text]"/>
      <dgm:spPr/>
      <dgm:t>
        <a:bodyPr/>
        <a:lstStyle/>
        <a:p>
          <a:pPr>
            <a:lnSpc>
              <a:spcPct val="100000"/>
            </a:lnSpc>
          </a:pPr>
          <a:r>
            <a:rPr lang="en-US"/>
            <a:t>Retraining</a:t>
          </a:r>
          <a:r>
            <a:rPr lang="en-US" baseline="0"/>
            <a:t> it on a smaller sample of convolved images from optical hardware</a:t>
          </a:r>
          <a:endParaRPr lang="en-US"/>
        </a:p>
      </dgm:t>
    </dgm:pt>
    <dgm:pt modelId="{BB4EDD44-7FF9-3D47-9F7F-342A8E6092BB}" type="parTrans" cxnId="{E33582CF-DA72-FA41-A6F3-E3A53424DFC8}">
      <dgm:prSet/>
      <dgm:spPr/>
      <dgm:t>
        <a:bodyPr/>
        <a:lstStyle/>
        <a:p>
          <a:endParaRPr lang="en-US"/>
        </a:p>
      </dgm:t>
    </dgm:pt>
    <dgm:pt modelId="{17E15946-FFF9-F144-ACFA-7B16E25CE7F8}" type="sibTrans" cxnId="{E33582CF-DA72-FA41-A6F3-E3A53424DFC8}">
      <dgm:prSet/>
      <dgm:spPr/>
      <dgm:t>
        <a:bodyPr/>
        <a:lstStyle/>
        <a:p>
          <a:endParaRPr lang="en-US"/>
        </a:p>
      </dgm:t>
    </dgm:pt>
    <dgm:pt modelId="{D4477427-ECE3-C149-B48F-DBEA9AB925B6}">
      <dgm:prSet phldrT="[Text]"/>
      <dgm:spPr/>
      <dgm:t>
        <a:bodyPr/>
        <a:lstStyle/>
        <a:p>
          <a:pPr>
            <a:lnSpc>
              <a:spcPct val="100000"/>
            </a:lnSpc>
          </a:pPr>
          <a:r>
            <a:rPr lang="en-US"/>
            <a:t>Essentially</a:t>
          </a:r>
          <a:r>
            <a:rPr lang="en-US" baseline="0"/>
            <a:t> transferring the model to work with the optical hardware input feature space</a:t>
          </a:r>
          <a:endParaRPr lang="en-US"/>
        </a:p>
      </dgm:t>
    </dgm:pt>
    <dgm:pt modelId="{0BD96A36-45AA-034B-BA66-FB58750AE243}" type="parTrans" cxnId="{5AC59A5F-2E67-FE45-B6F0-FCAD2C04B309}">
      <dgm:prSet/>
      <dgm:spPr/>
      <dgm:t>
        <a:bodyPr/>
        <a:lstStyle/>
        <a:p>
          <a:endParaRPr lang="en-US"/>
        </a:p>
      </dgm:t>
    </dgm:pt>
    <dgm:pt modelId="{DADF82B7-A0A3-224D-B645-D1E9D01B7B9F}" type="sibTrans" cxnId="{5AC59A5F-2E67-FE45-B6F0-FCAD2C04B309}">
      <dgm:prSet/>
      <dgm:spPr/>
      <dgm:t>
        <a:bodyPr/>
        <a:lstStyle/>
        <a:p>
          <a:endParaRPr lang="en-US"/>
        </a:p>
      </dgm:t>
    </dgm:pt>
    <dgm:pt modelId="{75ED755A-33ED-4F21-A2C0-F4942C5A8364}" type="pres">
      <dgm:prSet presAssocID="{B0F2B0DF-70C4-B04F-8945-002A02A7E8EE}" presName="root" presStyleCnt="0">
        <dgm:presLayoutVars>
          <dgm:dir/>
          <dgm:resizeHandles val="exact"/>
        </dgm:presLayoutVars>
      </dgm:prSet>
      <dgm:spPr/>
    </dgm:pt>
    <dgm:pt modelId="{4B2F6C61-3120-475E-A2DC-DA458C329554}" type="pres">
      <dgm:prSet presAssocID="{C4BF4BEE-4153-6845-B0DF-D5A203F1507F}" presName="compNode" presStyleCnt="0"/>
      <dgm:spPr/>
    </dgm:pt>
    <dgm:pt modelId="{55E4A9E4-7F29-4E79-A80A-42F9698928AD}" type="pres">
      <dgm:prSet presAssocID="{C4BF4BEE-4153-6845-B0DF-D5A203F1507F}" presName="bgRect" presStyleLbl="bgShp" presStyleIdx="0" presStyleCnt="3"/>
      <dgm:spPr/>
    </dgm:pt>
    <dgm:pt modelId="{31F67221-F400-4B50-A397-424D72DA07B5}" type="pres">
      <dgm:prSet presAssocID="{C4BF4BEE-4153-6845-B0DF-D5A203F1507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nowflake"/>
        </a:ext>
      </dgm:extLst>
    </dgm:pt>
    <dgm:pt modelId="{59628416-5C71-48BD-BBC5-6E43A7592FF2}" type="pres">
      <dgm:prSet presAssocID="{C4BF4BEE-4153-6845-B0DF-D5A203F1507F}" presName="spaceRect" presStyleCnt="0"/>
      <dgm:spPr/>
    </dgm:pt>
    <dgm:pt modelId="{3BDEF5FC-A4CF-4E04-B4A3-7B43C7B26B6C}" type="pres">
      <dgm:prSet presAssocID="{C4BF4BEE-4153-6845-B0DF-D5A203F1507F}" presName="parTx" presStyleLbl="revTx" presStyleIdx="0" presStyleCnt="3">
        <dgm:presLayoutVars>
          <dgm:chMax val="0"/>
          <dgm:chPref val="0"/>
        </dgm:presLayoutVars>
      </dgm:prSet>
      <dgm:spPr/>
    </dgm:pt>
    <dgm:pt modelId="{FBD1017F-6DB2-4B48-8215-E229FAB05185}" type="pres">
      <dgm:prSet presAssocID="{028AE81D-8708-9540-8FBC-1D5253F209EB}" presName="sibTrans" presStyleCnt="0"/>
      <dgm:spPr/>
    </dgm:pt>
    <dgm:pt modelId="{3F63C3D2-998F-484D-8F5B-4CC15A2FE35B}" type="pres">
      <dgm:prSet presAssocID="{D9F205D5-EFE7-B748-AE40-04CB864ACAEE}" presName="compNode" presStyleCnt="0"/>
      <dgm:spPr/>
    </dgm:pt>
    <dgm:pt modelId="{F3976C10-F462-484E-8EF0-8F29BE263DE8}" type="pres">
      <dgm:prSet presAssocID="{D9F205D5-EFE7-B748-AE40-04CB864ACAEE}" presName="bgRect" presStyleLbl="bgShp" presStyleIdx="1" presStyleCnt="3"/>
      <dgm:spPr/>
    </dgm:pt>
    <dgm:pt modelId="{05A287C6-3ECD-4377-8F2B-98D92AF813CE}" type="pres">
      <dgm:prSet presAssocID="{D9F205D5-EFE7-B748-AE40-04CB864ACAE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outline"/>
        </a:ext>
      </dgm:extLst>
    </dgm:pt>
    <dgm:pt modelId="{BDB140AE-F4FE-4743-8484-26E6503F8613}" type="pres">
      <dgm:prSet presAssocID="{D9F205D5-EFE7-B748-AE40-04CB864ACAEE}" presName="spaceRect" presStyleCnt="0"/>
      <dgm:spPr/>
    </dgm:pt>
    <dgm:pt modelId="{A10533D2-FC64-44C9-A747-FB3944EE0405}" type="pres">
      <dgm:prSet presAssocID="{D9F205D5-EFE7-B748-AE40-04CB864ACAEE}" presName="parTx" presStyleLbl="revTx" presStyleIdx="1" presStyleCnt="3">
        <dgm:presLayoutVars>
          <dgm:chMax val="0"/>
          <dgm:chPref val="0"/>
        </dgm:presLayoutVars>
      </dgm:prSet>
      <dgm:spPr/>
    </dgm:pt>
    <dgm:pt modelId="{5226B6E0-C227-4A78-9753-29D3A0C66972}" type="pres">
      <dgm:prSet presAssocID="{17E15946-FFF9-F144-ACFA-7B16E25CE7F8}" presName="sibTrans" presStyleCnt="0"/>
      <dgm:spPr/>
    </dgm:pt>
    <dgm:pt modelId="{A1861661-7702-4105-A5F7-726696D21907}" type="pres">
      <dgm:prSet presAssocID="{D4477427-ECE3-C149-B48F-DBEA9AB925B6}" presName="compNode" presStyleCnt="0"/>
      <dgm:spPr/>
    </dgm:pt>
    <dgm:pt modelId="{34AF7605-07B3-47C9-9D65-369622F47C4A}" type="pres">
      <dgm:prSet presAssocID="{D4477427-ECE3-C149-B48F-DBEA9AB925B6}" presName="bgRect" presStyleLbl="bgShp" presStyleIdx="2" presStyleCnt="3"/>
      <dgm:spPr/>
    </dgm:pt>
    <dgm:pt modelId="{62B945E3-F3C1-4BC5-9BB9-5C37905D6E21}" type="pres">
      <dgm:prSet presAssocID="{D4477427-ECE3-C149-B48F-DBEA9AB925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uge"/>
        </a:ext>
      </dgm:extLst>
    </dgm:pt>
    <dgm:pt modelId="{55CD8ACD-2AC4-4A16-9BFC-A39BB9B30081}" type="pres">
      <dgm:prSet presAssocID="{D4477427-ECE3-C149-B48F-DBEA9AB925B6}" presName="spaceRect" presStyleCnt="0"/>
      <dgm:spPr/>
    </dgm:pt>
    <dgm:pt modelId="{0679004D-C89A-4064-8449-475852487BBF}" type="pres">
      <dgm:prSet presAssocID="{D4477427-ECE3-C149-B48F-DBEA9AB925B6}" presName="parTx" presStyleLbl="revTx" presStyleIdx="2" presStyleCnt="3" custLinFactNeighborY="1274">
        <dgm:presLayoutVars>
          <dgm:chMax val="0"/>
          <dgm:chPref val="0"/>
        </dgm:presLayoutVars>
      </dgm:prSet>
      <dgm:spPr/>
    </dgm:pt>
  </dgm:ptLst>
  <dgm:cxnLst>
    <dgm:cxn modelId="{A9AF0D11-C2D9-244B-BE86-941EEBB33418}" type="presOf" srcId="{C4BF4BEE-4153-6845-B0DF-D5A203F1507F}" destId="{3BDEF5FC-A4CF-4E04-B4A3-7B43C7B26B6C}" srcOrd="0" destOrd="0" presId="urn:microsoft.com/office/officeart/2018/2/layout/IconVerticalSolidList"/>
    <dgm:cxn modelId="{FC817A2F-E7D6-E941-8EDE-948220698A99}" type="presOf" srcId="{B0F2B0DF-70C4-B04F-8945-002A02A7E8EE}" destId="{75ED755A-33ED-4F21-A2C0-F4942C5A8364}" srcOrd="0" destOrd="0" presId="urn:microsoft.com/office/officeart/2018/2/layout/IconVerticalSolidList"/>
    <dgm:cxn modelId="{BE5F9C35-2B6D-444A-BC67-59A10E152921}" type="presOf" srcId="{D9F205D5-EFE7-B748-AE40-04CB864ACAEE}" destId="{A10533D2-FC64-44C9-A747-FB3944EE0405}" srcOrd="0" destOrd="0" presId="urn:microsoft.com/office/officeart/2018/2/layout/IconVerticalSolidList"/>
    <dgm:cxn modelId="{5AC59A5F-2E67-FE45-B6F0-FCAD2C04B309}" srcId="{B0F2B0DF-70C4-B04F-8945-002A02A7E8EE}" destId="{D4477427-ECE3-C149-B48F-DBEA9AB925B6}" srcOrd="2" destOrd="0" parTransId="{0BD96A36-45AA-034B-BA66-FB58750AE243}" sibTransId="{DADF82B7-A0A3-224D-B645-D1E9D01B7B9F}"/>
    <dgm:cxn modelId="{C792038F-A6AA-314A-8D8B-FC7B1FB06579}" type="presOf" srcId="{D4477427-ECE3-C149-B48F-DBEA9AB925B6}" destId="{0679004D-C89A-4064-8449-475852487BBF}" srcOrd="0" destOrd="0" presId="urn:microsoft.com/office/officeart/2018/2/layout/IconVerticalSolidList"/>
    <dgm:cxn modelId="{E18A4C93-6B0A-1D42-A5F9-FE5821A2B23E}" srcId="{B0F2B0DF-70C4-B04F-8945-002A02A7E8EE}" destId="{C4BF4BEE-4153-6845-B0DF-D5A203F1507F}" srcOrd="0" destOrd="0" parTransId="{5C996148-D9E4-214E-A635-F170DAA04A2F}" sibTransId="{028AE81D-8708-9540-8FBC-1D5253F209EB}"/>
    <dgm:cxn modelId="{E33582CF-DA72-FA41-A6F3-E3A53424DFC8}" srcId="{B0F2B0DF-70C4-B04F-8945-002A02A7E8EE}" destId="{D9F205D5-EFE7-B748-AE40-04CB864ACAEE}" srcOrd="1" destOrd="0" parTransId="{BB4EDD44-7FF9-3D47-9F7F-342A8E6092BB}" sibTransId="{17E15946-FFF9-F144-ACFA-7B16E25CE7F8}"/>
    <dgm:cxn modelId="{4DE168C3-C26B-F34E-B90D-1D94A30EF2C3}" type="presParOf" srcId="{75ED755A-33ED-4F21-A2C0-F4942C5A8364}" destId="{4B2F6C61-3120-475E-A2DC-DA458C329554}" srcOrd="0" destOrd="0" presId="urn:microsoft.com/office/officeart/2018/2/layout/IconVerticalSolidList"/>
    <dgm:cxn modelId="{BE4DF729-D943-7E44-9ECD-3396CB41CE5E}" type="presParOf" srcId="{4B2F6C61-3120-475E-A2DC-DA458C329554}" destId="{55E4A9E4-7F29-4E79-A80A-42F9698928AD}" srcOrd="0" destOrd="0" presId="urn:microsoft.com/office/officeart/2018/2/layout/IconVerticalSolidList"/>
    <dgm:cxn modelId="{1B3A9181-6171-BF45-93A5-0453361AC9F3}" type="presParOf" srcId="{4B2F6C61-3120-475E-A2DC-DA458C329554}" destId="{31F67221-F400-4B50-A397-424D72DA07B5}" srcOrd="1" destOrd="0" presId="urn:microsoft.com/office/officeart/2018/2/layout/IconVerticalSolidList"/>
    <dgm:cxn modelId="{DC6AC5FC-108D-EB4E-8BD9-318281DFCA9E}" type="presParOf" srcId="{4B2F6C61-3120-475E-A2DC-DA458C329554}" destId="{59628416-5C71-48BD-BBC5-6E43A7592FF2}" srcOrd="2" destOrd="0" presId="urn:microsoft.com/office/officeart/2018/2/layout/IconVerticalSolidList"/>
    <dgm:cxn modelId="{654BA3E2-8D9E-634B-96AA-09FA54894BF8}" type="presParOf" srcId="{4B2F6C61-3120-475E-A2DC-DA458C329554}" destId="{3BDEF5FC-A4CF-4E04-B4A3-7B43C7B26B6C}" srcOrd="3" destOrd="0" presId="urn:microsoft.com/office/officeart/2018/2/layout/IconVerticalSolidList"/>
    <dgm:cxn modelId="{74EFD4AC-0DB8-A945-B9B6-43FD11313725}" type="presParOf" srcId="{75ED755A-33ED-4F21-A2C0-F4942C5A8364}" destId="{FBD1017F-6DB2-4B48-8215-E229FAB05185}" srcOrd="1" destOrd="0" presId="urn:microsoft.com/office/officeart/2018/2/layout/IconVerticalSolidList"/>
    <dgm:cxn modelId="{3BF3725F-C65A-E542-A743-EFE0BB791548}" type="presParOf" srcId="{75ED755A-33ED-4F21-A2C0-F4942C5A8364}" destId="{3F63C3D2-998F-484D-8F5B-4CC15A2FE35B}" srcOrd="2" destOrd="0" presId="urn:microsoft.com/office/officeart/2018/2/layout/IconVerticalSolidList"/>
    <dgm:cxn modelId="{95B693C5-46E7-CC41-A376-8970AF880C2F}" type="presParOf" srcId="{3F63C3D2-998F-484D-8F5B-4CC15A2FE35B}" destId="{F3976C10-F462-484E-8EF0-8F29BE263DE8}" srcOrd="0" destOrd="0" presId="urn:microsoft.com/office/officeart/2018/2/layout/IconVerticalSolidList"/>
    <dgm:cxn modelId="{4CA3F568-5AAB-4743-991F-48F2FC51D98B}" type="presParOf" srcId="{3F63C3D2-998F-484D-8F5B-4CC15A2FE35B}" destId="{05A287C6-3ECD-4377-8F2B-98D92AF813CE}" srcOrd="1" destOrd="0" presId="urn:microsoft.com/office/officeart/2018/2/layout/IconVerticalSolidList"/>
    <dgm:cxn modelId="{FDE6D513-7DE9-104A-AD29-C1BE0DE4E0C6}" type="presParOf" srcId="{3F63C3D2-998F-484D-8F5B-4CC15A2FE35B}" destId="{BDB140AE-F4FE-4743-8484-26E6503F8613}" srcOrd="2" destOrd="0" presId="urn:microsoft.com/office/officeart/2018/2/layout/IconVerticalSolidList"/>
    <dgm:cxn modelId="{4ACF1EBC-E45F-CE48-BC77-80199BEC2FAA}" type="presParOf" srcId="{3F63C3D2-998F-484D-8F5B-4CC15A2FE35B}" destId="{A10533D2-FC64-44C9-A747-FB3944EE0405}" srcOrd="3" destOrd="0" presId="urn:microsoft.com/office/officeart/2018/2/layout/IconVerticalSolidList"/>
    <dgm:cxn modelId="{87D9D73A-80E7-734D-BD1E-59BF0AECA24A}" type="presParOf" srcId="{75ED755A-33ED-4F21-A2C0-F4942C5A8364}" destId="{5226B6E0-C227-4A78-9753-29D3A0C66972}" srcOrd="3" destOrd="0" presId="urn:microsoft.com/office/officeart/2018/2/layout/IconVerticalSolidList"/>
    <dgm:cxn modelId="{A33669C3-BCFF-684C-89ED-77F5FC2509E0}" type="presParOf" srcId="{75ED755A-33ED-4F21-A2C0-F4942C5A8364}" destId="{A1861661-7702-4105-A5F7-726696D21907}" srcOrd="4" destOrd="0" presId="urn:microsoft.com/office/officeart/2018/2/layout/IconVerticalSolidList"/>
    <dgm:cxn modelId="{7C98F24A-0C34-804A-A923-4FEB63ABA9C9}" type="presParOf" srcId="{A1861661-7702-4105-A5F7-726696D21907}" destId="{34AF7605-07B3-47C9-9D65-369622F47C4A}" srcOrd="0" destOrd="0" presId="urn:microsoft.com/office/officeart/2018/2/layout/IconVerticalSolidList"/>
    <dgm:cxn modelId="{685B8E0C-53B7-334C-B495-830B6EA6F38E}" type="presParOf" srcId="{A1861661-7702-4105-A5F7-726696D21907}" destId="{62B945E3-F3C1-4BC5-9BB9-5C37905D6E21}" srcOrd="1" destOrd="0" presId="urn:microsoft.com/office/officeart/2018/2/layout/IconVerticalSolidList"/>
    <dgm:cxn modelId="{B3A3C067-3936-FE4F-B286-7DEA3969799A}" type="presParOf" srcId="{A1861661-7702-4105-A5F7-726696D21907}" destId="{55CD8ACD-2AC4-4A16-9BFC-A39BB9B30081}" srcOrd="2" destOrd="0" presId="urn:microsoft.com/office/officeart/2018/2/layout/IconVerticalSolidList"/>
    <dgm:cxn modelId="{8B55A033-1748-F649-8641-9B00B4751BFC}" type="presParOf" srcId="{A1861661-7702-4105-A5F7-726696D21907}" destId="{0679004D-C89A-4064-8449-475852487B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D1950-3772-402D-A6F1-CD39AEE35EC6}">
      <dsp:nvSpPr>
        <dsp:cNvPr id="0" name=""/>
        <dsp:cNvSpPr/>
      </dsp:nvSpPr>
      <dsp:spPr>
        <a:xfrm>
          <a:off x="0" y="591"/>
          <a:ext cx="4019973" cy="1384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58810-9E82-4A23-B9AE-E1E6A5B998C4}">
      <dsp:nvSpPr>
        <dsp:cNvPr id="0" name=""/>
        <dsp:cNvSpPr/>
      </dsp:nvSpPr>
      <dsp:spPr>
        <a:xfrm>
          <a:off x="418758" y="312064"/>
          <a:ext cx="761378" cy="76137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99BE6-B138-454B-A1CB-B5240BA7301B}">
      <dsp:nvSpPr>
        <dsp:cNvPr id="0" name=""/>
        <dsp:cNvSpPr/>
      </dsp:nvSpPr>
      <dsp:spPr>
        <a:xfrm>
          <a:off x="1598895" y="591"/>
          <a:ext cx="2421077"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622300">
            <a:lnSpc>
              <a:spcPct val="100000"/>
            </a:lnSpc>
            <a:spcBef>
              <a:spcPct val="0"/>
            </a:spcBef>
            <a:spcAft>
              <a:spcPct val="35000"/>
            </a:spcAft>
            <a:buNone/>
          </a:pPr>
          <a:r>
            <a:rPr lang="en-US" sz="1400" kern="1200"/>
            <a:t>13M+ laparoscopic procedures performed globally each year – surgeons operate off a video feed</a:t>
          </a:r>
          <a:r>
            <a:rPr lang="en-US" sz="1400" kern="1200">
              <a:latin typeface="Calibri"/>
            </a:rPr>
            <a:t> [1].</a:t>
          </a:r>
          <a:endParaRPr lang="en-US" sz="1400" kern="1200"/>
        </a:p>
      </dsp:txBody>
      <dsp:txXfrm>
        <a:off x="1598895" y="591"/>
        <a:ext cx="2421077" cy="1384324"/>
      </dsp:txXfrm>
    </dsp:sp>
    <dsp:sp modelId="{1B3F2B44-88A4-438C-9970-EF4D45A0FE74}">
      <dsp:nvSpPr>
        <dsp:cNvPr id="0" name=""/>
        <dsp:cNvSpPr/>
      </dsp:nvSpPr>
      <dsp:spPr>
        <a:xfrm>
          <a:off x="0" y="1730997"/>
          <a:ext cx="4019973" cy="1384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C64CFE-3D19-46E5-A58E-C1D8C251025C}">
      <dsp:nvSpPr>
        <dsp:cNvPr id="0" name=""/>
        <dsp:cNvSpPr/>
      </dsp:nvSpPr>
      <dsp:spPr>
        <a:xfrm>
          <a:off x="418758" y="2042470"/>
          <a:ext cx="761378" cy="761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DAF359-2533-49DA-96B5-F49A885ADFF8}">
      <dsp:nvSpPr>
        <dsp:cNvPr id="0" name=""/>
        <dsp:cNvSpPr/>
      </dsp:nvSpPr>
      <dsp:spPr>
        <a:xfrm>
          <a:off x="1598895" y="1730997"/>
          <a:ext cx="2421077"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622300">
            <a:lnSpc>
              <a:spcPct val="100000"/>
            </a:lnSpc>
            <a:spcBef>
              <a:spcPct val="0"/>
            </a:spcBef>
            <a:spcAft>
              <a:spcPct val="35000"/>
            </a:spcAft>
            <a:buNone/>
          </a:pPr>
          <a:r>
            <a:rPr lang="en-US" sz="1400" kern="1200"/>
            <a:t>CNN-based segmentation adds non-trivial compute, power draw, and heat on top of existing imaging stacks.</a:t>
          </a:r>
        </a:p>
      </dsp:txBody>
      <dsp:txXfrm>
        <a:off x="1598895" y="1730997"/>
        <a:ext cx="2421077" cy="1384324"/>
      </dsp:txXfrm>
    </dsp:sp>
    <dsp:sp modelId="{9746EFF5-F71D-4ECD-93DE-C89CFA864D16}">
      <dsp:nvSpPr>
        <dsp:cNvPr id="0" name=""/>
        <dsp:cNvSpPr/>
      </dsp:nvSpPr>
      <dsp:spPr>
        <a:xfrm>
          <a:off x="0" y="3461403"/>
          <a:ext cx="4019973" cy="1384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BE755-0950-4929-A888-8DDB06444130}">
      <dsp:nvSpPr>
        <dsp:cNvPr id="0" name=""/>
        <dsp:cNvSpPr/>
      </dsp:nvSpPr>
      <dsp:spPr>
        <a:xfrm>
          <a:off x="418758" y="3772876"/>
          <a:ext cx="761378" cy="76137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10E10-293B-42F5-B789-E1A6184AFE8D}">
      <dsp:nvSpPr>
        <dsp:cNvPr id="0" name=""/>
        <dsp:cNvSpPr/>
      </dsp:nvSpPr>
      <dsp:spPr>
        <a:xfrm>
          <a:off x="1598895" y="3461403"/>
          <a:ext cx="2421077"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622300">
            <a:lnSpc>
              <a:spcPct val="100000"/>
            </a:lnSpc>
            <a:spcBef>
              <a:spcPct val="0"/>
            </a:spcBef>
            <a:spcAft>
              <a:spcPct val="35000"/>
            </a:spcAft>
            <a:buNone/>
          </a:pPr>
          <a:r>
            <a:rPr lang="en-US" sz="1400" kern="1200">
              <a:latin typeface="Calibri"/>
            </a:rPr>
            <a:t>A</a:t>
          </a:r>
          <a:r>
            <a:rPr lang="en-US" sz="1400" kern="1200"/>
            <a:t> </a:t>
          </a:r>
          <a:r>
            <a:rPr lang="en-US" sz="1400" kern="1200">
              <a:latin typeface="Calibri"/>
            </a:rPr>
            <a:t>study done by USC </a:t>
          </a:r>
          <a:r>
            <a:rPr lang="en-US" sz="1400" kern="1200"/>
            <a:t>suggests AI inference can increase OR imaging power usage by up to ~50</a:t>
          </a:r>
          <a:r>
            <a:rPr lang="en-US" sz="1400" kern="1200">
              <a:latin typeface="Calibri"/>
            </a:rPr>
            <a:t>% [2].</a:t>
          </a:r>
          <a:endParaRPr lang="en-US" sz="1400" kern="1200"/>
        </a:p>
      </dsp:txBody>
      <dsp:txXfrm>
        <a:off x="1598895" y="3461403"/>
        <a:ext cx="2421077" cy="1384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5ABA9-3B03-4B09-A5D6-BD4E7D760C3A}">
      <dsp:nvSpPr>
        <dsp:cNvPr id="0" name=""/>
        <dsp:cNvSpPr/>
      </dsp:nvSpPr>
      <dsp:spPr>
        <a:xfrm>
          <a:off x="0" y="1808"/>
          <a:ext cx="7886700" cy="9166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30D2FD-0EF6-4119-892C-702463016D2A}">
      <dsp:nvSpPr>
        <dsp:cNvPr id="0" name=""/>
        <dsp:cNvSpPr/>
      </dsp:nvSpPr>
      <dsp:spPr>
        <a:xfrm>
          <a:off x="277275" y="208046"/>
          <a:ext cx="504136" cy="504136"/>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66A567-C638-4978-9367-2F4ECCE6FC0F}">
      <dsp:nvSpPr>
        <dsp:cNvPr id="0" name=""/>
        <dsp:cNvSpPr/>
      </dsp:nvSpPr>
      <dsp:spPr>
        <a:xfrm>
          <a:off x="1058686" y="1808"/>
          <a:ext cx="68280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100000"/>
            </a:lnSpc>
            <a:spcBef>
              <a:spcPct val="0"/>
            </a:spcBef>
            <a:spcAft>
              <a:spcPct val="35000"/>
            </a:spcAft>
            <a:buNone/>
          </a:pPr>
          <a:r>
            <a:rPr lang="en-US" sz="2100" kern="1200"/>
            <a:t>Functional: </a:t>
          </a:r>
          <a:r>
            <a:rPr lang="en-US" sz="2100" kern="1200">
              <a:latin typeface="Calibri"/>
            </a:rPr>
            <a:t>alternative convolution</a:t>
          </a:r>
          <a:r>
            <a:rPr lang="en-US" sz="2100" kern="1200"/>
            <a:t> must preserve edges, boundaries, and fine anatomical detail.</a:t>
          </a:r>
        </a:p>
      </dsp:txBody>
      <dsp:txXfrm>
        <a:off x="1058686" y="1808"/>
        <a:ext cx="6828013" cy="916611"/>
      </dsp:txXfrm>
    </dsp:sp>
    <dsp:sp modelId="{CDA61CAE-2141-4F78-8AD9-AF1C950989D1}">
      <dsp:nvSpPr>
        <dsp:cNvPr id="0" name=""/>
        <dsp:cNvSpPr/>
      </dsp:nvSpPr>
      <dsp:spPr>
        <a:xfrm>
          <a:off x="0" y="1147573"/>
          <a:ext cx="7886700" cy="9166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AE904-C158-44FC-8011-A9FB81950584}">
      <dsp:nvSpPr>
        <dsp:cNvPr id="0" name=""/>
        <dsp:cNvSpPr/>
      </dsp:nvSpPr>
      <dsp:spPr>
        <a:xfrm>
          <a:off x="277275" y="1353811"/>
          <a:ext cx="504136" cy="50413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74B61B-EDAE-4B3F-9C9A-07CB2167C39F}">
      <dsp:nvSpPr>
        <dsp:cNvPr id="0" name=""/>
        <dsp:cNvSpPr/>
      </dsp:nvSpPr>
      <dsp:spPr>
        <a:xfrm>
          <a:off x="1058686" y="1147573"/>
          <a:ext cx="68280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100000"/>
            </a:lnSpc>
            <a:spcBef>
              <a:spcPct val="0"/>
            </a:spcBef>
            <a:spcAft>
              <a:spcPct val="35000"/>
            </a:spcAft>
            <a:buNone/>
          </a:pPr>
          <a:r>
            <a:rPr lang="en-US" sz="2100" kern="1200"/>
            <a:t>Non-functional: </a:t>
          </a:r>
          <a:r>
            <a:rPr lang="en-US" sz="2100" kern="1200">
              <a:latin typeface="Calibri"/>
            </a:rPr>
            <a:t>solution should align with </a:t>
          </a:r>
          <a:r>
            <a:rPr lang="en-US" sz="2100" b="1" kern="1200">
              <a:latin typeface="Calibri"/>
            </a:rPr>
            <a:t>key parameters</a:t>
          </a:r>
          <a:r>
            <a:rPr lang="en-US" sz="2100" kern="1200">
              <a:latin typeface="Calibri"/>
            </a:rPr>
            <a:t>: less than 300 W [5], &lt;40</a:t>
          </a:r>
          <a:r>
            <a:rPr lang="en-US" sz="2100" kern="1200"/>
            <a:t> GFLOPs per inference</a:t>
          </a:r>
          <a:r>
            <a:rPr lang="en-US" sz="2100" kern="1200">
              <a:latin typeface="Calibri"/>
            </a:rPr>
            <a:t> [6].</a:t>
          </a:r>
          <a:endParaRPr lang="en-US" sz="2100" kern="1200"/>
        </a:p>
      </dsp:txBody>
      <dsp:txXfrm>
        <a:off x="1058686" y="1147573"/>
        <a:ext cx="6828013" cy="916611"/>
      </dsp:txXfrm>
    </dsp:sp>
    <dsp:sp modelId="{2BCCD24D-6100-4F23-ACD0-37B76D965672}">
      <dsp:nvSpPr>
        <dsp:cNvPr id="0" name=""/>
        <dsp:cNvSpPr/>
      </dsp:nvSpPr>
      <dsp:spPr>
        <a:xfrm>
          <a:off x="0" y="2293338"/>
          <a:ext cx="7886700" cy="9166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4B77AF-9EA9-4BF4-8583-306B0BEBAA68}">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5B176-55DF-4F84-A5AE-BB1D1757418E}">
      <dsp:nvSpPr>
        <dsp:cNvPr id="0" name=""/>
        <dsp:cNvSpPr/>
      </dsp:nvSpPr>
      <dsp:spPr>
        <a:xfrm>
          <a:off x="1058686" y="2293338"/>
          <a:ext cx="68280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100000"/>
            </a:lnSpc>
            <a:spcBef>
              <a:spcPct val="0"/>
            </a:spcBef>
            <a:spcAft>
              <a:spcPct val="35000"/>
            </a:spcAft>
            <a:buNone/>
          </a:pPr>
          <a:r>
            <a:rPr lang="en-US" sz="2100" kern="1200"/>
            <a:t>Constraints: </a:t>
          </a:r>
          <a:r>
            <a:rPr lang="en-US" sz="2100" kern="1200">
              <a:latin typeface="Calibri"/>
            </a:rPr>
            <a:t>Limited</a:t>
          </a:r>
          <a:r>
            <a:rPr lang="en-US" sz="2100" kern="1200"/>
            <a:t> </a:t>
          </a:r>
          <a:r>
            <a:rPr lang="en-US" sz="2100" kern="1200">
              <a:latin typeface="Calibri"/>
            </a:rPr>
            <a:t>budget, must be robust to potential impairments</a:t>
          </a:r>
        </a:p>
      </dsp:txBody>
      <dsp:txXfrm>
        <a:off x="1058686" y="2293338"/>
        <a:ext cx="6828013" cy="916611"/>
      </dsp:txXfrm>
    </dsp:sp>
    <dsp:sp modelId="{46EF5358-B937-47F3-9796-1DF9C348D96E}">
      <dsp:nvSpPr>
        <dsp:cNvPr id="0" name=""/>
        <dsp:cNvSpPr/>
      </dsp:nvSpPr>
      <dsp:spPr>
        <a:xfrm>
          <a:off x="0" y="3439103"/>
          <a:ext cx="7886700" cy="9166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81B076-C2F8-4608-B4B4-B08AD6767EEF}">
      <dsp:nvSpPr>
        <dsp:cNvPr id="0" name=""/>
        <dsp:cNvSpPr/>
      </dsp:nvSpPr>
      <dsp:spPr>
        <a:xfrm>
          <a:off x="277275" y="3645341"/>
          <a:ext cx="504136" cy="50413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383C98-0DCB-49C4-8239-788EE36A1C64}">
      <dsp:nvSpPr>
        <dsp:cNvPr id="0" name=""/>
        <dsp:cNvSpPr/>
      </dsp:nvSpPr>
      <dsp:spPr>
        <a:xfrm>
          <a:off x="1058686" y="3439103"/>
          <a:ext cx="68280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100000"/>
            </a:lnSpc>
            <a:spcBef>
              <a:spcPct val="0"/>
            </a:spcBef>
            <a:spcAft>
              <a:spcPct val="35000"/>
            </a:spcAft>
            <a:buNone/>
          </a:pPr>
          <a:r>
            <a:rPr lang="en-US" sz="2100" kern="1200">
              <a:latin typeface="Calibri"/>
            </a:rPr>
            <a:t>Assumptions</a:t>
          </a:r>
          <a:r>
            <a:rPr lang="en-US" sz="2100" kern="1200"/>
            <a:t>: </a:t>
          </a:r>
          <a:r>
            <a:rPr lang="en-US" sz="2100" kern="1200">
              <a:latin typeface="Calibri"/>
            </a:rPr>
            <a:t>alternative hardware to conventional silicon will have impairments.</a:t>
          </a:r>
          <a:endParaRPr lang="en-US" sz="2100" kern="1200"/>
        </a:p>
      </dsp:txBody>
      <dsp:txXfrm>
        <a:off x="1058686" y="3439103"/>
        <a:ext cx="6828013" cy="91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147C2-3E82-45AC-A20E-1A4B663D5004}">
      <dsp:nvSpPr>
        <dsp:cNvPr id="0" name=""/>
        <dsp:cNvSpPr/>
      </dsp:nvSpPr>
      <dsp:spPr>
        <a:xfrm>
          <a:off x="0" y="660399"/>
          <a:ext cx="6096000" cy="1219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81E3B-A557-4584-95C5-A2377EA70DE6}">
      <dsp:nvSpPr>
        <dsp:cNvPr id="0" name=""/>
        <dsp:cNvSpPr/>
      </dsp:nvSpPr>
      <dsp:spPr>
        <a:xfrm>
          <a:off x="368808" y="934719"/>
          <a:ext cx="670560" cy="670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CDB7E9-5B21-4923-B5A5-89A76602D396}">
      <dsp:nvSpPr>
        <dsp:cNvPr id="0" name=""/>
        <dsp:cNvSpPr/>
      </dsp:nvSpPr>
      <dsp:spPr>
        <a:xfrm>
          <a:off x="1408176" y="660399"/>
          <a:ext cx="4687824"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2" tIns="129032" rIns="129032" bIns="129032" numCol="1" spcCol="1270" anchor="ctr" anchorCtr="0">
          <a:noAutofit/>
        </a:bodyPr>
        <a:lstStyle/>
        <a:p>
          <a:pPr marL="0" lvl="0" indent="0" algn="l" defTabSz="889000">
            <a:lnSpc>
              <a:spcPct val="100000"/>
            </a:lnSpc>
            <a:spcBef>
              <a:spcPct val="0"/>
            </a:spcBef>
            <a:spcAft>
              <a:spcPct val="35000"/>
            </a:spcAft>
            <a:buNone/>
          </a:pPr>
          <a:r>
            <a:rPr lang="en-CA" sz="2000" kern="1200"/>
            <a:t>Cannot train our model on the convolution outputs of the hardware</a:t>
          </a:r>
          <a:endParaRPr lang="en-US" sz="2000" kern="1200"/>
        </a:p>
      </dsp:txBody>
      <dsp:txXfrm>
        <a:off x="1408176" y="660399"/>
        <a:ext cx="4687824" cy="1219200"/>
      </dsp:txXfrm>
    </dsp:sp>
    <dsp:sp modelId="{37817969-6B52-435B-ADDB-5B78A9C634FA}">
      <dsp:nvSpPr>
        <dsp:cNvPr id="0" name=""/>
        <dsp:cNvSpPr/>
      </dsp:nvSpPr>
      <dsp:spPr>
        <a:xfrm>
          <a:off x="0" y="2184400"/>
          <a:ext cx="6096000" cy="1219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EE807-7E1D-498B-9DBE-01E7B121DD2B}">
      <dsp:nvSpPr>
        <dsp:cNvPr id="0" name=""/>
        <dsp:cNvSpPr/>
      </dsp:nvSpPr>
      <dsp:spPr>
        <a:xfrm>
          <a:off x="368808" y="2458720"/>
          <a:ext cx="670560" cy="670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DC21D-D395-4E26-B1E5-E7B2FF2AE280}">
      <dsp:nvSpPr>
        <dsp:cNvPr id="0" name=""/>
        <dsp:cNvSpPr/>
      </dsp:nvSpPr>
      <dsp:spPr>
        <a:xfrm>
          <a:off x="1408176" y="2184400"/>
          <a:ext cx="4687824"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2" tIns="129032" rIns="129032" bIns="129032" numCol="1" spcCol="1270" anchor="ctr" anchorCtr="0">
          <a:noAutofit/>
        </a:bodyPr>
        <a:lstStyle/>
        <a:p>
          <a:pPr marL="0" lvl="0" indent="0" algn="l" defTabSz="889000">
            <a:lnSpc>
              <a:spcPct val="100000"/>
            </a:lnSpc>
            <a:spcBef>
              <a:spcPct val="0"/>
            </a:spcBef>
            <a:spcAft>
              <a:spcPct val="35000"/>
            </a:spcAft>
            <a:buNone/>
          </a:pPr>
          <a:r>
            <a:rPr lang="en-CA" sz="2000" kern="1200"/>
            <a:t>Train a digital model using a fast digital approximation of the hardware with the appropriate constraints</a:t>
          </a:r>
          <a:endParaRPr lang="en-US" sz="2000" kern="1200"/>
        </a:p>
      </dsp:txBody>
      <dsp:txXfrm>
        <a:off x="1408176" y="2184400"/>
        <a:ext cx="4687824" cy="1219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4A9E4-7F29-4E79-A80A-42F9698928AD}">
      <dsp:nvSpPr>
        <dsp:cNvPr id="0" name=""/>
        <dsp:cNvSpPr/>
      </dsp:nvSpPr>
      <dsp:spPr>
        <a:xfrm>
          <a:off x="0" y="496"/>
          <a:ext cx="6096000" cy="11608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67221-F400-4B50-A397-424D72DA07B5}">
      <dsp:nvSpPr>
        <dsp:cNvPr id="0" name=""/>
        <dsp:cNvSpPr/>
      </dsp:nvSpPr>
      <dsp:spPr>
        <a:xfrm>
          <a:off x="351159" y="261689"/>
          <a:ext cx="638472" cy="638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EF5FC-A4CF-4E04-B4A3-7B43C7B26B6C}">
      <dsp:nvSpPr>
        <dsp:cNvPr id="0" name=""/>
        <dsp:cNvSpPr/>
      </dsp:nvSpPr>
      <dsp:spPr>
        <a:xfrm>
          <a:off x="1340792" y="496"/>
          <a:ext cx="4755207" cy="116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58" tIns="122858" rIns="122858" bIns="122858" numCol="1" spcCol="1270" anchor="ctr" anchorCtr="0">
          <a:noAutofit/>
        </a:bodyPr>
        <a:lstStyle/>
        <a:p>
          <a:pPr marL="0" lvl="0" indent="0" algn="l" defTabSz="844550">
            <a:lnSpc>
              <a:spcPct val="100000"/>
            </a:lnSpc>
            <a:spcBef>
              <a:spcPct val="0"/>
            </a:spcBef>
            <a:spcAft>
              <a:spcPct val="35000"/>
            </a:spcAft>
            <a:buNone/>
          </a:pPr>
          <a:r>
            <a:rPr lang="en-US" sz="1900" kern="1200"/>
            <a:t>Calibrate</a:t>
          </a:r>
          <a:r>
            <a:rPr lang="en-US" sz="1900" kern="1200" baseline="0"/>
            <a:t> digital model by freezing learned kernels</a:t>
          </a:r>
          <a:endParaRPr lang="en-US" sz="1900" kern="1200"/>
        </a:p>
      </dsp:txBody>
      <dsp:txXfrm>
        <a:off x="1340792" y="496"/>
        <a:ext cx="4755207" cy="1160859"/>
      </dsp:txXfrm>
    </dsp:sp>
    <dsp:sp modelId="{F3976C10-F462-484E-8EF0-8F29BE263DE8}">
      <dsp:nvSpPr>
        <dsp:cNvPr id="0" name=""/>
        <dsp:cNvSpPr/>
      </dsp:nvSpPr>
      <dsp:spPr>
        <a:xfrm>
          <a:off x="0" y="1451570"/>
          <a:ext cx="6096000" cy="11608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A287C6-3ECD-4377-8F2B-98D92AF813CE}">
      <dsp:nvSpPr>
        <dsp:cNvPr id="0" name=""/>
        <dsp:cNvSpPr/>
      </dsp:nvSpPr>
      <dsp:spPr>
        <a:xfrm>
          <a:off x="351159" y="1712763"/>
          <a:ext cx="638472" cy="6384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0533D2-FC64-44C9-A747-FB3944EE0405}">
      <dsp:nvSpPr>
        <dsp:cNvPr id="0" name=""/>
        <dsp:cNvSpPr/>
      </dsp:nvSpPr>
      <dsp:spPr>
        <a:xfrm>
          <a:off x="1340792" y="1451570"/>
          <a:ext cx="4755207" cy="116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58" tIns="122858" rIns="122858" bIns="122858" numCol="1" spcCol="1270" anchor="ctr" anchorCtr="0">
          <a:noAutofit/>
        </a:bodyPr>
        <a:lstStyle/>
        <a:p>
          <a:pPr marL="0" lvl="0" indent="0" algn="l" defTabSz="844550">
            <a:lnSpc>
              <a:spcPct val="100000"/>
            </a:lnSpc>
            <a:spcBef>
              <a:spcPct val="0"/>
            </a:spcBef>
            <a:spcAft>
              <a:spcPct val="35000"/>
            </a:spcAft>
            <a:buNone/>
          </a:pPr>
          <a:r>
            <a:rPr lang="en-US" sz="1900" kern="1200"/>
            <a:t>Retraining</a:t>
          </a:r>
          <a:r>
            <a:rPr lang="en-US" sz="1900" kern="1200" baseline="0"/>
            <a:t> it on a smaller sample of convolved images from optical hardware</a:t>
          </a:r>
          <a:endParaRPr lang="en-US" sz="1900" kern="1200"/>
        </a:p>
      </dsp:txBody>
      <dsp:txXfrm>
        <a:off x="1340792" y="1451570"/>
        <a:ext cx="4755207" cy="1160859"/>
      </dsp:txXfrm>
    </dsp:sp>
    <dsp:sp modelId="{34AF7605-07B3-47C9-9D65-369622F47C4A}">
      <dsp:nvSpPr>
        <dsp:cNvPr id="0" name=""/>
        <dsp:cNvSpPr/>
      </dsp:nvSpPr>
      <dsp:spPr>
        <a:xfrm>
          <a:off x="0" y="2902644"/>
          <a:ext cx="6096000" cy="11608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945E3-F3C1-4BC5-9BB9-5C37905D6E21}">
      <dsp:nvSpPr>
        <dsp:cNvPr id="0" name=""/>
        <dsp:cNvSpPr/>
      </dsp:nvSpPr>
      <dsp:spPr>
        <a:xfrm>
          <a:off x="351159" y="3163837"/>
          <a:ext cx="638472" cy="638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9004D-C89A-4064-8449-475852487BBF}">
      <dsp:nvSpPr>
        <dsp:cNvPr id="0" name=""/>
        <dsp:cNvSpPr/>
      </dsp:nvSpPr>
      <dsp:spPr>
        <a:xfrm>
          <a:off x="1340792" y="2903140"/>
          <a:ext cx="4755207" cy="116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58" tIns="122858" rIns="122858" bIns="122858" numCol="1" spcCol="1270" anchor="ctr" anchorCtr="0">
          <a:noAutofit/>
        </a:bodyPr>
        <a:lstStyle/>
        <a:p>
          <a:pPr marL="0" lvl="0" indent="0" algn="l" defTabSz="844550">
            <a:lnSpc>
              <a:spcPct val="100000"/>
            </a:lnSpc>
            <a:spcBef>
              <a:spcPct val="0"/>
            </a:spcBef>
            <a:spcAft>
              <a:spcPct val="35000"/>
            </a:spcAft>
            <a:buNone/>
          </a:pPr>
          <a:r>
            <a:rPr lang="en-US" sz="1900" kern="1200"/>
            <a:t>Essentially</a:t>
          </a:r>
          <a:r>
            <a:rPr lang="en-US" sz="1900" kern="1200" baseline="0"/>
            <a:t> transferring the model to work with the optical hardware input feature space</a:t>
          </a:r>
          <a:endParaRPr lang="en-US" sz="1900" kern="1200"/>
        </a:p>
      </dsp:txBody>
      <dsp:txXfrm>
        <a:off x="1340792" y="2903140"/>
        <a:ext cx="4755207" cy="11608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7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Introduce the team and the core idea: we are exploring whether a 4f optical convolution stage can offload part of the compute in real-time surgical imaging.</a:t>
            </a:r>
          </a:p>
          <a:p>
            <a:endParaRPr/>
          </a:p>
          <a:p>
            <a:r>
              <a:t>Emphasize the healthcare angle: ORs are thermally and electrically constrained environments, yet clinicians are increasingly asking for AI overlays like segmentation and guidance. Our work looks at how photonics could help keep power, heat, and latency under control.</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Show the big-picture pipeline that could plausibly sit inside an OR imaging tower.</a:t>
            </a:r>
          </a:p>
          <a:p>
            <a:endParaRPr/>
          </a:p>
          <a:p>
            <a:r>
              <a:t>Anchor this in existing workflows: the camera and display stay the same. We are inserting an optical stage and a relatively modest digital head.</a:t>
            </a:r>
          </a:p>
          <a:p>
            <a:endParaRPr/>
          </a:p>
          <a:p>
            <a:r>
              <a:t>Reiterate that this term's work validates Stages 1–2 in simulation using classification as our measurable output.</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64D8-8DE4-3BC8-F4CA-A377042CD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C118D-0BAC-BD62-72FE-4A496AAC2CA2}"/>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566DC1F-5DF4-0F4B-2182-6C24F345546B}"/>
              </a:ext>
            </a:extLst>
          </p:cNvPr>
          <p:cNvSpPr>
            <a:spLocks noGrp="1"/>
          </p:cNvSpPr>
          <p:nvPr>
            <p:ph type="body" sz="quarter" idx="3"/>
          </p:nvPr>
        </p:nvSpPr>
        <p:spPr/>
        <p:txBody>
          <a:bodyPr/>
          <a:lstStyle/>
          <a:p>
            <a:pPr marL="171450" indent="-171450">
              <a:spcBef>
                <a:spcPct val="20000"/>
              </a:spcBef>
              <a:buFont typeface="Arial,Sans-Serif"/>
              <a:buChar char="•"/>
            </a:pPr>
            <a:r>
              <a:rPr lang="en-CA"/>
              <a:t>Now we know the structure of our model, but now we have the challenge of training a model to segment images</a:t>
            </a:r>
          </a:p>
          <a:p>
            <a:pPr marL="171450" indent="-171450">
              <a:spcBef>
                <a:spcPct val="20000"/>
              </a:spcBef>
              <a:buFont typeface="Arial,Sans-Serif"/>
              <a:buChar char="•"/>
            </a:pPr>
            <a:r>
              <a:rPr lang="en-CA"/>
              <a:t>Due to time constraints, we cannot train our model on the convolution outputs of the hardware</a:t>
            </a:r>
          </a:p>
          <a:p>
            <a:pPr marL="171450" indent="-171450">
              <a:spcBef>
                <a:spcPct val="20000"/>
              </a:spcBef>
              <a:buFont typeface="Arial,Sans-Serif"/>
              <a:buChar char="•"/>
            </a:pPr>
            <a:r>
              <a:rPr lang="en-CA"/>
              <a:t>This requires us to train a digital model using a fast digital approximation of the hardware with the appropriate constraints</a:t>
            </a:r>
          </a:p>
          <a:p>
            <a:endParaRPr lang="en-CA"/>
          </a:p>
        </p:txBody>
      </p:sp>
      <p:sp>
        <p:nvSpPr>
          <p:cNvPr id="4" name="Slide Number Placeholder 3">
            <a:extLst>
              <a:ext uri="{FF2B5EF4-FFF2-40B4-BE49-F238E27FC236}">
                <a16:creationId xmlns:a16="http://schemas.microsoft.com/office/drawing/2014/main" id="{DC8743F6-C4FC-5CA9-92A1-5CA95BC57BF3}"/>
              </a:ext>
            </a:extLst>
          </p:cNvPr>
          <p:cNvSpPr>
            <a:spLocks noGrp="1"/>
          </p:cNvSpPr>
          <p:nvPr>
            <p:ph type="sldNum" sz="quarter" idx="5"/>
          </p:nvPr>
        </p:nvSpPr>
        <p:spPr/>
      </p:sp>
    </p:spTree>
    <p:extLst>
      <p:ext uri="{BB962C8B-B14F-4D97-AF65-F5344CB8AC3E}">
        <p14:creationId xmlns:p14="http://schemas.microsoft.com/office/powerpoint/2010/main" val="569965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42CC-605C-83CB-3557-F9280E158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2594A-A341-CE37-0FF0-FF18F31FEE9F}"/>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89D612F-3E9E-F26E-6002-F0097BF3E570}"/>
              </a:ext>
            </a:extLst>
          </p:cNvPr>
          <p:cNvSpPr>
            <a:spLocks noGrp="1"/>
          </p:cNvSpPr>
          <p:nvPr>
            <p:ph type="body" sz="quarter" idx="3"/>
          </p:nvPr>
        </p:nvSpPr>
        <p:spPr/>
        <p:txBody>
          <a:bodyPr/>
          <a:lstStyle/>
          <a:p>
            <a:pPr marL="628650" marR="0" lvl="1" indent="-171450" algn="l" defTabSz="914400" rtl="0" eaLnBrk="1" fontAlgn="auto" latinLnBrk="0" hangingPunct="1">
              <a:lnSpc>
                <a:spcPct val="100000"/>
              </a:lnSpc>
              <a:spcBef>
                <a:spcPct val="20000"/>
              </a:spcBef>
              <a:spcAft>
                <a:spcPts val="0"/>
              </a:spcAft>
              <a:buClrTx/>
              <a:buSzTx/>
              <a:buFont typeface="Arial,Sans-Serif"/>
              <a:buChar char="–"/>
              <a:tabLst/>
              <a:defRPr/>
            </a:pPr>
            <a:r>
              <a:rPr lang="en-CA"/>
              <a:t>Then we calibrate this digital model by freezing the learned kernels and retraining it on a smaller sample of convolved images from the optical hardware, effectively transferrin the model to work with the optical hardware input features space</a:t>
            </a:r>
          </a:p>
          <a:p>
            <a:pPr marL="628650" lvl="1" indent="-171450">
              <a:spcBef>
                <a:spcPct val="20000"/>
              </a:spcBef>
              <a:buFont typeface="Arial,Sans-Serif"/>
              <a:buChar char="–"/>
            </a:pPr>
            <a:endParaRPr/>
          </a:p>
        </p:txBody>
      </p:sp>
      <p:sp>
        <p:nvSpPr>
          <p:cNvPr id="4" name="Slide Number Placeholder 3">
            <a:extLst>
              <a:ext uri="{FF2B5EF4-FFF2-40B4-BE49-F238E27FC236}">
                <a16:creationId xmlns:a16="http://schemas.microsoft.com/office/drawing/2014/main" id="{CBE787E7-1FC7-F738-7D7D-5FC27ABA2D28}"/>
              </a:ext>
            </a:extLst>
          </p:cNvPr>
          <p:cNvSpPr>
            <a:spLocks noGrp="1"/>
          </p:cNvSpPr>
          <p:nvPr>
            <p:ph type="sldNum" sz="quarter" idx="5"/>
          </p:nvPr>
        </p:nvSpPr>
        <p:spPr/>
      </p:sp>
    </p:spTree>
    <p:extLst>
      <p:ext uri="{BB962C8B-B14F-4D97-AF65-F5344CB8AC3E}">
        <p14:creationId xmlns:p14="http://schemas.microsoft.com/office/powerpoint/2010/main" val="120667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lang="en-US"/>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C42D7-9B40-2C8D-0F22-A73C40C54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B0944-D165-8473-E0B4-3507FD14AE63}"/>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03E88192-83C5-A9DC-6B08-FCBA7566D3A5}"/>
              </a:ext>
            </a:extLst>
          </p:cNvPr>
          <p:cNvSpPr>
            <a:spLocks noGrp="1"/>
          </p:cNvSpPr>
          <p:nvPr>
            <p:ph type="body" sz="quarter" idx="3"/>
          </p:nvPr>
        </p:nvSpPr>
        <p:spPr/>
        <p:txBody>
          <a:bodyPr/>
          <a:lstStyle/>
          <a:p>
            <a:r>
              <a:t>Address the questions that clinicians and engineers will naturally have: does this really translate to hardware, how hard is it to align, and do you have enough data?</a:t>
            </a:r>
          </a:p>
          <a:p>
            <a:endParaRPr/>
          </a:p>
          <a:p>
            <a:r>
              <a:t>As a consultant, frame this as a risk register: we've identified major risks, have mitigation strategies, and have deliberately chosen a PoC that attacks the riskiest assumption first – optical preservation of structure.</a:t>
            </a:r>
          </a:p>
        </p:txBody>
      </p:sp>
      <p:sp>
        <p:nvSpPr>
          <p:cNvPr id="4" name="Slide Number Placeholder 3">
            <a:extLst>
              <a:ext uri="{FF2B5EF4-FFF2-40B4-BE49-F238E27FC236}">
                <a16:creationId xmlns:a16="http://schemas.microsoft.com/office/drawing/2014/main" id="{CFDEEC41-E770-AD6A-E7A5-6B86FA0AB3CC}"/>
              </a:ext>
            </a:extLst>
          </p:cNvPr>
          <p:cNvSpPr>
            <a:spLocks noGrp="1"/>
          </p:cNvSpPr>
          <p:nvPr>
            <p:ph type="sldNum" sz="quarter" idx="5"/>
          </p:nvPr>
        </p:nvSpPr>
        <p:spPr/>
      </p:sp>
    </p:spTree>
    <p:extLst>
      <p:ext uri="{BB962C8B-B14F-4D97-AF65-F5344CB8AC3E}">
        <p14:creationId xmlns:p14="http://schemas.microsoft.com/office/powerpoint/2010/main" val="308806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1ECA4-CA6F-3A0D-0967-C8D8C6340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88E71-0D8C-DA39-64CC-A45393C7D555}"/>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F3E78369-0789-A077-27C4-5F6812862C63}"/>
              </a:ext>
            </a:extLst>
          </p:cNvPr>
          <p:cNvSpPr>
            <a:spLocks noGrp="1"/>
          </p:cNvSpPr>
          <p:nvPr>
            <p:ph type="body" sz="quarter" idx="3"/>
          </p:nvPr>
        </p:nvSpPr>
        <p:spPr/>
        <p:txBody>
          <a:bodyPr/>
          <a:lstStyle/>
          <a:p>
            <a:r>
              <a:t>Lay out a clear, pragmatic roadmap that a clinical or engineering stakeholder can understand.</a:t>
            </a:r>
          </a:p>
          <a:p>
            <a:endParaRPr/>
          </a:p>
          <a:p>
            <a:r>
              <a:t>Highlight that the next phase is hardware and power/latency measurement, followed by adding a segmentation head and starting early conversations with surgeons about workflow fit.</a:t>
            </a:r>
          </a:p>
          <a:p>
            <a:endParaRPr/>
          </a:p>
          <a:p>
            <a:r>
              <a:t>This positions the project as de-risked and thoughtfully staged rather than speculative.</a:t>
            </a:r>
          </a:p>
        </p:txBody>
      </p:sp>
      <p:sp>
        <p:nvSpPr>
          <p:cNvPr id="4" name="Slide Number Placeholder 3">
            <a:extLst>
              <a:ext uri="{FF2B5EF4-FFF2-40B4-BE49-F238E27FC236}">
                <a16:creationId xmlns:a16="http://schemas.microsoft.com/office/drawing/2014/main" id="{0B44A614-3144-92E4-16B2-528160E2B363}"/>
              </a:ext>
            </a:extLst>
          </p:cNvPr>
          <p:cNvSpPr>
            <a:spLocks noGrp="1"/>
          </p:cNvSpPr>
          <p:nvPr>
            <p:ph type="sldNum" sz="quarter" idx="5"/>
          </p:nvPr>
        </p:nvSpPr>
        <p:spPr/>
      </p:sp>
    </p:spTree>
    <p:extLst>
      <p:ext uri="{BB962C8B-B14F-4D97-AF65-F5344CB8AC3E}">
        <p14:creationId xmlns:p14="http://schemas.microsoft.com/office/powerpoint/2010/main" val="256226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1A2C-1984-5AD3-3E61-77D5E25CF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1CE47-B9E6-6803-9C6E-7FA9FC942561}"/>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2F44D90-BA2A-6358-754C-66EA52257710}"/>
              </a:ext>
            </a:extLst>
          </p:cNvPr>
          <p:cNvSpPr>
            <a:spLocks noGrp="1"/>
          </p:cNvSpPr>
          <p:nvPr>
            <p:ph type="body" sz="quarter" idx="3"/>
          </p:nvPr>
        </p:nvSpPr>
        <p:spPr/>
        <p:txBody>
          <a:bodyPr/>
          <a:lstStyle/>
          <a:p>
            <a:endParaRPr lang="en-US"/>
          </a:p>
          <a:p>
            <a:r>
              <a:t>This positions the project as de-risked and thoughtfully staged rather than speculative.</a:t>
            </a:r>
          </a:p>
        </p:txBody>
      </p:sp>
      <p:sp>
        <p:nvSpPr>
          <p:cNvPr id="4" name="Slide Number Placeholder 3">
            <a:extLst>
              <a:ext uri="{FF2B5EF4-FFF2-40B4-BE49-F238E27FC236}">
                <a16:creationId xmlns:a16="http://schemas.microsoft.com/office/drawing/2014/main" id="{0135C23E-BD88-A35E-D9A4-EC1BB5B45749}"/>
              </a:ext>
            </a:extLst>
          </p:cNvPr>
          <p:cNvSpPr>
            <a:spLocks noGrp="1"/>
          </p:cNvSpPr>
          <p:nvPr>
            <p:ph type="sldNum" sz="quarter" idx="5"/>
          </p:nvPr>
        </p:nvSpPr>
        <p:spPr/>
      </p:sp>
    </p:spTree>
    <p:extLst>
      <p:ext uri="{BB962C8B-B14F-4D97-AF65-F5344CB8AC3E}">
        <p14:creationId xmlns:p14="http://schemas.microsoft.com/office/powerpoint/2010/main" val="2570036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Invite questions on three axes: clinical value, technical feasibility, and integration into existing OR stacks.</a:t>
            </a:r>
          </a:p>
          <a:p>
            <a:endParaRPr/>
          </a:p>
          <a:p>
            <a:r>
              <a:t>Be prepared to talk about regulatory and integration considerations at a high level, making clear that this is early-stage research but aligned with real-world constraints.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Real Time Image Guided Surgery is a surgical procedure that's increasingly common. Surgeons can perform minimally invasive surgeries by operating off a video feed instead of opening up huge holes in the patient. And today, in hospital rooms, AI is used to help surgeons. Convolutional Neural Networks take in each frame of a video feed, apply convolutions on the input with filters and kernels, apply segmentation algorithms, and label specific parts of the frame as anatomical structures. This is in use TODAY, and helps surgeons as they perform minimally invasive surgeries. </a:t>
            </a:r>
          </a:p>
          <a:p>
            <a:endParaRPr lang="en-US"/>
          </a:p>
          <a:p>
            <a:r>
              <a:rPr lang="en-US"/>
              <a:t>But this doesn’t come without cost. CNN-based segmentation can add  computational complexity, increased power usage, excess heat output, and other unwanted effects. </a:t>
            </a:r>
          </a:p>
          <a:p>
            <a:endParaRPr lang="en-US"/>
          </a:p>
          <a:p>
            <a:r>
              <a:rPr lang="en-US"/>
              <a:t>A study done by USC suggests that the already considerable power demands placed on an OR could grow by 50% just from adding CNNs. And when latency is on the line, the question is: Can we improve this?</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a:t>One key step of a convolutional neural network is the convolution of the input matrix or tensor with a variety of filtering and masking kernels. This is a computationally intensive step. A study done by UCLA found that for CNNs, convolution took up 90% of runtime. </a:t>
            </a:r>
          </a:p>
          <a:p>
            <a:r>
              <a:rPr lang="en-US"/>
              <a:t>If we can improve on this step, we can make massive gains in computation, thermal energy, latency, and power. </a:t>
            </a:r>
          </a:p>
          <a:p>
            <a:endParaRPr lang="en-US"/>
          </a:p>
          <a:p>
            <a:endParaRPr lang="en-US"/>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530E-10EE-AEA6-A79E-C846B4E3E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D3B51-C91C-A0D4-5E62-414FCDCFB689}"/>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28CB4AA4-28EF-6C73-9C26-EC49F3F1D5AC}"/>
              </a:ext>
            </a:extLst>
          </p:cNvPr>
          <p:cNvSpPr>
            <a:spLocks noGrp="1"/>
          </p:cNvSpPr>
          <p:nvPr>
            <p:ph type="body" sz="quarter" idx="3"/>
          </p:nvPr>
        </p:nvSpPr>
        <p:spPr/>
        <p:txBody>
          <a:bodyPr/>
          <a:lstStyle/>
          <a:p>
            <a:r>
              <a:rPr lang="en-US"/>
              <a:t>We've talked about the background—and this poses the question:</a:t>
            </a:r>
          </a:p>
          <a:p>
            <a:endParaRPr lang="en-US"/>
          </a:p>
          <a:p>
            <a:r>
              <a:rPr lang="en-US">
                <a:solidFill>
                  <a:srgbClr val="505050"/>
                </a:solidFill>
              </a:rPr>
              <a:t>Can we maintain surgical </a:t>
            </a:r>
            <a:r>
              <a:rPr lang="en-US" err="1">
                <a:solidFill>
                  <a:srgbClr val="505050"/>
                </a:solidFill>
              </a:rPr>
              <a:t>levelinformation</a:t>
            </a:r>
            <a:r>
              <a:rPr lang="en-US">
                <a:solidFill>
                  <a:srgbClr val="505050"/>
                </a:solidFill>
              </a:rPr>
              <a:t> while reducing </a:t>
            </a:r>
            <a:r>
              <a:rPr lang="en-US" err="1">
                <a:solidFill>
                  <a:srgbClr val="505050"/>
                </a:solidFill>
              </a:rPr>
              <a:t>power,heat</a:t>
            </a:r>
            <a:r>
              <a:rPr lang="en-US">
                <a:solidFill>
                  <a:srgbClr val="505050"/>
                </a:solidFill>
              </a:rPr>
              <a:t>, and latency, when compared </a:t>
            </a:r>
            <a:r>
              <a:rPr lang="en-US" err="1">
                <a:solidFill>
                  <a:srgbClr val="505050"/>
                </a:solidFill>
              </a:rPr>
              <a:t>totraditional</a:t>
            </a:r>
            <a:r>
              <a:rPr lang="en-US">
                <a:solidFill>
                  <a:srgbClr val="505050"/>
                </a:solidFill>
              </a:rPr>
              <a:t> CNNs?</a:t>
            </a:r>
            <a:endParaRPr lang="en-US"/>
          </a:p>
        </p:txBody>
      </p:sp>
      <p:sp>
        <p:nvSpPr>
          <p:cNvPr id="4" name="Slide Number Placeholder 3">
            <a:extLst>
              <a:ext uri="{FF2B5EF4-FFF2-40B4-BE49-F238E27FC236}">
                <a16:creationId xmlns:a16="http://schemas.microsoft.com/office/drawing/2014/main" id="{85F96223-4FC6-6ACD-C984-42DE6C13D1F3}"/>
              </a:ext>
            </a:extLst>
          </p:cNvPr>
          <p:cNvSpPr>
            <a:spLocks noGrp="1"/>
          </p:cNvSpPr>
          <p:nvPr>
            <p:ph type="sldNum" sz="quarter" idx="5"/>
          </p:nvPr>
        </p:nvSpPr>
        <p:spPr/>
      </p:sp>
    </p:spTree>
    <p:extLst>
      <p:ext uri="{BB962C8B-B14F-4D97-AF65-F5344CB8AC3E}">
        <p14:creationId xmlns:p14="http://schemas.microsoft.com/office/powerpoint/2010/main" val="296241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D2B0-2D2D-09F1-8F60-62A755A61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A28D4-A8FC-6710-38F0-76BBA2108030}"/>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C5A361C2-7BCE-F0EC-E5A5-E7811CB30195}"/>
              </a:ext>
            </a:extLst>
          </p:cNvPr>
          <p:cNvSpPr>
            <a:spLocks noGrp="1"/>
          </p:cNvSpPr>
          <p:nvPr>
            <p:ph type="body" sz="quarter" idx="3"/>
          </p:nvPr>
        </p:nvSpPr>
        <p:spPr/>
        <p:txBody>
          <a:bodyPr/>
          <a:lstStyle/>
          <a:p>
            <a:r>
              <a:rPr lang="en-US"/>
              <a:t>We can format this quite nicely into a need statement: </a:t>
            </a:r>
          </a:p>
          <a:p>
            <a:endParaRPr lang="en-US"/>
          </a:p>
          <a:p>
            <a:r>
              <a:rPr lang="en-US">
                <a:solidFill>
                  <a:srgbClr val="505050"/>
                </a:solidFill>
              </a:rPr>
              <a:t>Hospitals require methods to perform real-time </a:t>
            </a:r>
            <a:r>
              <a:rPr lang="en-US" err="1">
                <a:solidFill>
                  <a:srgbClr val="505050"/>
                </a:solidFill>
              </a:rPr>
              <a:t>surgicalsegmentation</a:t>
            </a:r>
            <a:r>
              <a:rPr lang="en-US">
                <a:solidFill>
                  <a:srgbClr val="505050"/>
                </a:solidFill>
              </a:rPr>
              <a:t> with </a:t>
            </a:r>
            <a:r>
              <a:rPr lang="en-US" b="1">
                <a:solidFill>
                  <a:srgbClr val="505050"/>
                </a:solidFill>
              </a:rPr>
              <a:t>lower power</a:t>
            </a:r>
            <a:r>
              <a:rPr lang="en-US">
                <a:solidFill>
                  <a:srgbClr val="505050"/>
                </a:solidFill>
              </a:rPr>
              <a:t>, </a:t>
            </a:r>
            <a:r>
              <a:rPr lang="en-US" b="1">
                <a:solidFill>
                  <a:srgbClr val="505050"/>
                </a:solidFill>
              </a:rPr>
              <a:t>lower heat</a:t>
            </a:r>
            <a:r>
              <a:rPr lang="en-US">
                <a:solidFill>
                  <a:srgbClr val="505050"/>
                </a:solidFill>
              </a:rPr>
              <a:t>, and </a:t>
            </a:r>
            <a:r>
              <a:rPr lang="en-US" b="1">
                <a:solidFill>
                  <a:srgbClr val="505050"/>
                </a:solidFill>
              </a:rPr>
              <a:t>comparable accuracy</a:t>
            </a:r>
            <a:r>
              <a:rPr lang="en-US">
                <a:solidFill>
                  <a:srgbClr val="505050"/>
                </a:solidFill>
              </a:rPr>
              <a:t> to existing GPU-based traditional CNNs.</a:t>
            </a:r>
            <a:endParaRPr lang="en-US"/>
          </a:p>
        </p:txBody>
      </p:sp>
      <p:sp>
        <p:nvSpPr>
          <p:cNvPr id="4" name="Slide Number Placeholder 3">
            <a:extLst>
              <a:ext uri="{FF2B5EF4-FFF2-40B4-BE49-F238E27FC236}">
                <a16:creationId xmlns:a16="http://schemas.microsoft.com/office/drawing/2014/main" id="{11E61EAA-9C60-AB72-1ED3-8D9D70D78EFF}"/>
              </a:ext>
            </a:extLst>
          </p:cNvPr>
          <p:cNvSpPr>
            <a:spLocks noGrp="1"/>
          </p:cNvSpPr>
          <p:nvPr>
            <p:ph type="sldNum" sz="quarter" idx="5"/>
          </p:nvPr>
        </p:nvSpPr>
        <p:spPr/>
      </p:sp>
    </p:spTree>
    <p:extLst>
      <p:ext uri="{BB962C8B-B14F-4D97-AF65-F5344CB8AC3E}">
        <p14:creationId xmlns:p14="http://schemas.microsoft.com/office/powerpoint/2010/main" val="241465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43FA4-74F4-3D70-1028-2D4A0F3C8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EB3B3-A14C-802C-D1A1-95A55723676F}"/>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2A11C341-5C71-9E74-CA10-6F18CD19B3A2}"/>
              </a:ext>
            </a:extLst>
          </p:cNvPr>
          <p:cNvSpPr>
            <a:spLocks noGrp="1"/>
          </p:cNvSpPr>
          <p:nvPr>
            <p:ph type="body" sz="quarter" idx="3"/>
          </p:nvPr>
        </p:nvSpPr>
        <p:spPr/>
        <p:txBody>
          <a:bodyPr/>
          <a:lstStyle/>
          <a:p>
            <a:r>
              <a:rPr lang="en-US"/>
              <a:t>To evaluate this properly, we framed our problem with explicit </a:t>
            </a:r>
            <a:r>
              <a:rPr lang="en-US" b="1"/>
              <a:t>constraints and assumptions</a:t>
            </a:r>
            <a:r>
              <a:rPr lang="en-US"/>
              <a:t>:</a:t>
            </a:r>
          </a:p>
          <a:p>
            <a:pPr marL="171450" indent="-171450">
              <a:buFont typeface="Symbol"/>
              <a:buChar char="•"/>
            </a:pPr>
            <a:r>
              <a:rPr lang="en-US" b="1"/>
              <a:t>Functional requirement:</a:t>
            </a:r>
            <a:br>
              <a:rPr lang="en-US" b="1"/>
            </a:br>
            <a:r>
              <a:rPr lang="en-US" b="1"/>
              <a:t> The optical convolution must preserve the spatial structures that segmentation models depend on — boundaries, edges, fine detail, and tissue consistency.</a:t>
            </a:r>
            <a:endParaRPr lang="en-US"/>
          </a:p>
          <a:p>
            <a:pPr marL="171450" indent="-171450">
              <a:buFont typeface="Symbol"/>
              <a:buChar char="•"/>
            </a:pPr>
            <a:r>
              <a:rPr lang="en-US" b="1"/>
              <a:t>Non-functional requirements:</a:t>
            </a:r>
            <a:br>
              <a:rPr lang="en-US" b="1"/>
            </a:br>
            <a:r>
              <a:rPr lang="en-US" b="1"/>
              <a:t> The approach should </a:t>
            </a:r>
            <a:r>
              <a:rPr lang="en-US" i="1"/>
              <a:t>in principle</a:t>
            </a:r>
            <a:r>
              <a:rPr lang="en-US"/>
              <a:t> offer comparable outputs in latency, energy usage, and heat dissipation relative to a fully digital pipeline--&gt; this is keeping in mind that we are way more limited in solution design as a student capstone group</a:t>
            </a:r>
          </a:p>
          <a:p>
            <a:pPr marL="171450" indent="-171450">
              <a:buFont typeface="Symbol"/>
              <a:buChar char="•"/>
            </a:pPr>
            <a:r>
              <a:rPr lang="en-US" b="1"/>
              <a:t>Technical constraints:</a:t>
            </a:r>
            <a:br>
              <a:rPr lang="en-US" b="1"/>
            </a:br>
            <a:r>
              <a:rPr lang="en-US" b="1"/>
              <a:t> • No access to lasers or SLMs this term</a:t>
            </a:r>
            <a:br>
              <a:rPr lang="en-US" b="1"/>
            </a:br>
            <a:r>
              <a:rPr lang="en-US" b="1"/>
              <a:t> • Limited budget for optical hardware</a:t>
            </a:r>
            <a:br>
              <a:rPr lang="en-US" b="1"/>
            </a:br>
            <a:r>
              <a:rPr lang="en-US" b="1"/>
              <a:t> • Only amplitude-based modulation feasible in simulation</a:t>
            </a:r>
            <a:br>
              <a:rPr lang="en-US" b="1"/>
            </a:br>
            <a:r>
              <a:rPr lang="en-US" b="1"/>
              <a:t> • Must model realistic distortions (blur, pixel bleed, noise) to avoid misleadingly “perfect” results</a:t>
            </a:r>
            <a:br>
              <a:rPr lang="en-US" b="1"/>
            </a:br>
            <a:r>
              <a:rPr lang="en-US" b="1"/>
              <a:t> • Must use representative surgical imagery</a:t>
            </a:r>
            <a:endParaRPr lang="en-US"/>
          </a:p>
          <a:p>
            <a:pPr marL="171450" indent="-171450">
              <a:buFont typeface="Symbol"/>
              <a:buChar char="•"/>
            </a:pPr>
            <a:r>
              <a:rPr lang="en-US" b="1"/>
              <a:t>Assumption:</a:t>
            </a:r>
            <a:br>
              <a:rPr lang="en-US" b="1"/>
            </a:br>
            <a:r>
              <a:rPr lang="en-US" b="1"/>
              <a:t> If segmentation remains robust under optical distortions in simulation, then constructing the physical 4f system becomes worthwhile in Winter.</a:t>
            </a:r>
            <a:endParaRPr lang="en-US"/>
          </a:p>
          <a:p>
            <a:endParaRPr lang="en-US"/>
          </a:p>
        </p:txBody>
      </p:sp>
      <p:sp>
        <p:nvSpPr>
          <p:cNvPr id="4" name="Slide Number Placeholder 3">
            <a:extLst>
              <a:ext uri="{FF2B5EF4-FFF2-40B4-BE49-F238E27FC236}">
                <a16:creationId xmlns:a16="http://schemas.microsoft.com/office/drawing/2014/main" id="{84BE3842-92B8-9534-70ED-5E736CE384BD}"/>
              </a:ext>
            </a:extLst>
          </p:cNvPr>
          <p:cNvSpPr>
            <a:spLocks noGrp="1"/>
          </p:cNvSpPr>
          <p:nvPr>
            <p:ph type="sldNum" sz="quarter" idx="5"/>
          </p:nvPr>
        </p:nvSpPr>
        <p:spPr/>
      </p:sp>
    </p:spTree>
    <p:extLst>
      <p:ext uri="{BB962C8B-B14F-4D97-AF65-F5344CB8AC3E}">
        <p14:creationId xmlns:p14="http://schemas.microsoft.com/office/powerpoint/2010/main" val="270321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D5429-E084-9ACD-8FAD-BC531BF1E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FCD20-6F37-BE6D-C4E3-301E0A3B2AE5}"/>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BDADFEFD-5A83-19A6-3A2A-0D21EC0F18BF}"/>
              </a:ext>
            </a:extLst>
          </p:cNvPr>
          <p:cNvSpPr>
            <a:spLocks noGrp="1"/>
          </p:cNvSpPr>
          <p:nvPr>
            <p:ph type="body" sz="quarter" idx="3"/>
          </p:nvPr>
        </p:nvSpPr>
        <p:spPr/>
        <p:txBody>
          <a:bodyPr/>
          <a:lstStyle/>
          <a:p>
            <a:r>
              <a:t>Use this slide to demystify the optics: two lenses and a mask implement convolution in the spatial domain.</a:t>
            </a:r>
          </a:p>
          <a:p>
            <a:endParaRPr/>
          </a:p>
          <a:p>
            <a:r>
              <a:t>For a non-technical clinical audience member, emphasize that this is simply an alternative 'front-end' for filtering the image before it hits the computer.</a:t>
            </a:r>
          </a:p>
          <a:p>
            <a:endParaRPr/>
          </a:p>
          <a:p>
            <a:r>
              <a:t>Acknowledge that while classification has been demonstrated, segmentation raises the bar because it demands stable boundaries, small structures, and consistent shapes.</a:t>
            </a:r>
          </a:p>
        </p:txBody>
      </p:sp>
      <p:sp>
        <p:nvSpPr>
          <p:cNvPr id="4" name="Slide Number Placeholder 3">
            <a:extLst>
              <a:ext uri="{FF2B5EF4-FFF2-40B4-BE49-F238E27FC236}">
                <a16:creationId xmlns:a16="http://schemas.microsoft.com/office/drawing/2014/main" id="{5AEA8263-BB64-02C1-32DF-47E780D51FDC}"/>
              </a:ext>
            </a:extLst>
          </p:cNvPr>
          <p:cNvSpPr>
            <a:spLocks noGrp="1"/>
          </p:cNvSpPr>
          <p:nvPr>
            <p:ph type="sldNum" sz="quarter" idx="5"/>
          </p:nvPr>
        </p:nvSpPr>
        <p:spPr/>
      </p:sp>
    </p:spTree>
    <p:extLst>
      <p:ext uri="{BB962C8B-B14F-4D97-AF65-F5344CB8AC3E}">
        <p14:creationId xmlns:p14="http://schemas.microsoft.com/office/powerpoint/2010/main" val="126150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7BA2-A4A7-F339-8C03-AE9D746D5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3EE59-DBCB-2828-4AA7-AACD366A8D57}"/>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AA15BBF8-18A3-4989-DF99-5A565C32B738}"/>
              </a:ext>
            </a:extLst>
          </p:cNvPr>
          <p:cNvSpPr>
            <a:spLocks noGrp="1"/>
          </p:cNvSpPr>
          <p:nvPr>
            <p:ph type="body" sz="quarter" idx="3"/>
          </p:nvPr>
        </p:nvSpPr>
        <p:spPr/>
        <p:txBody>
          <a:bodyPr/>
          <a:lstStyle/>
          <a:p>
            <a:r>
              <a:t>Use this slide to demystify the optics: two lenses and a mask implement convolution in the spatial domain.</a:t>
            </a:r>
          </a:p>
          <a:p>
            <a:endParaRPr/>
          </a:p>
          <a:p>
            <a:r>
              <a:t>For a non-technical clinical audience member, emphasize that this is simply an alternative 'front-end' for filtering the image before it hits the computer.</a:t>
            </a:r>
          </a:p>
          <a:p>
            <a:endParaRPr/>
          </a:p>
          <a:p>
            <a:r>
              <a:t>Acknowledge that while classification has been demonstrated, segmentation raises the bar because it demands stable boundaries, small structures, and consistent shapes.</a:t>
            </a:r>
          </a:p>
        </p:txBody>
      </p:sp>
      <p:sp>
        <p:nvSpPr>
          <p:cNvPr id="4" name="Slide Number Placeholder 3">
            <a:extLst>
              <a:ext uri="{FF2B5EF4-FFF2-40B4-BE49-F238E27FC236}">
                <a16:creationId xmlns:a16="http://schemas.microsoft.com/office/drawing/2014/main" id="{F8230C6F-E67B-A6C6-882D-F4FCF4751485}"/>
              </a:ext>
            </a:extLst>
          </p:cNvPr>
          <p:cNvSpPr>
            <a:spLocks noGrp="1"/>
          </p:cNvSpPr>
          <p:nvPr>
            <p:ph type="sldNum" sz="quarter" idx="5"/>
          </p:nvPr>
        </p:nvSpPr>
        <p:spPr/>
      </p:sp>
    </p:spTree>
    <p:extLst>
      <p:ext uri="{BB962C8B-B14F-4D97-AF65-F5344CB8AC3E}">
        <p14:creationId xmlns:p14="http://schemas.microsoft.com/office/powerpoint/2010/main" val="241940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1094-6432-1E5F-3755-FABD9F3A6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C515E-35F1-1605-8446-0819F65AB334}"/>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B482C96-8477-AE4A-5D15-441A05723AD3}"/>
              </a:ext>
            </a:extLst>
          </p:cNvPr>
          <p:cNvSpPr>
            <a:spLocks noGrp="1"/>
          </p:cNvSpPr>
          <p:nvPr>
            <p:ph type="body" sz="quarter" idx="3"/>
          </p:nvPr>
        </p:nvSpPr>
        <p:spPr/>
        <p:txBody>
          <a:bodyPr/>
          <a:lstStyle/>
          <a:p>
            <a:r>
              <a:t>Introduce the key idea: optical systems can realize convolution physically. Emphasize that this is not speculative – it's grounded in a long history of 4f correlators.</a:t>
            </a:r>
          </a:p>
          <a:p>
            <a:endParaRPr/>
          </a:p>
          <a:p>
            <a:r>
              <a:t>From a healthcare operations perspective, the promise is to execute an expensive part of the CNN without additional electronic power draw, then hand off to lighter-weight digital stages.</a:t>
            </a:r>
          </a:p>
          <a:p>
            <a:endParaRPr/>
          </a:p>
          <a:p>
            <a:r>
              <a:t>Make clear that our goal is a hybrid optical–digital system, not an 'all photonic' OR tower.</a:t>
            </a:r>
          </a:p>
        </p:txBody>
      </p:sp>
      <p:sp>
        <p:nvSpPr>
          <p:cNvPr id="4" name="Slide Number Placeholder 3">
            <a:extLst>
              <a:ext uri="{FF2B5EF4-FFF2-40B4-BE49-F238E27FC236}">
                <a16:creationId xmlns:a16="http://schemas.microsoft.com/office/drawing/2014/main" id="{25EC0AEA-65D3-EB22-D529-0360532A3FE2}"/>
              </a:ext>
            </a:extLst>
          </p:cNvPr>
          <p:cNvSpPr>
            <a:spLocks noGrp="1"/>
          </p:cNvSpPr>
          <p:nvPr>
            <p:ph type="sldNum" sz="quarter" idx="5"/>
          </p:nvPr>
        </p:nvSpPr>
        <p:spPr/>
      </p:sp>
    </p:spTree>
    <p:extLst>
      <p:ext uri="{BB962C8B-B14F-4D97-AF65-F5344CB8AC3E}">
        <p14:creationId xmlns:p14="http://schemas.microsoft.com/office/powerpoint/2010/main" val="353458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youtu.be/r4IS7al0BEI"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hyperlink" Target="https://youtu.be/27aOe3aniEk"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18/10/relationships/comments" Target="../comments/modernComment_103_0.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080" y="822960"/>
            <a:ext cx="7863840" cy="914400"/>
          </a:xfrm>
        </p:spPr>
        <p:txBody>
          <a:bodyPr>
            <a:normAutofit fontScale="90000"/>
          </a:bodyPr>
          <a:lstStyle/>
          <a:p>
            <a:pPr>
              <a:defRPr sz="3200" b="1">
                <a:solidFill>
                  <a:srgbClr val="505050"/>
                </a:solidFill>
              </a:defRPr>
            </a:pPr>
            <a:r>
              <a:t>Reducing Power &amp; Latency in Image-Guided Surgery</a:t>
            </a:r>
          </a:p>
        </p:txBody>
      </p:sp>
      <p:sp>
        <p:nvSpPr>
          <p:cNvPr id="3" name="Subtitle 2"/>
          <p:cNvSpPr>
            <a:spLocks noGrp="1"/>
          </p:cNvSpPr>
          <p:nvPr>
            <p:ph type="subTitle" idx="1"/>
          </p:nvPr>
        </p:nvSpPr>
        <p:spPr>
          <a:xfrm>
            <a:off x="1376237" y="5722419"/>
            <a:ext cx="6400800" cy="1752600"/>
          </a:xfrm>
        </p:spPr>
        <p:txBody>
          <a:bodyPr/>
          <a:lstStyle/>
          <a:p>
            <a:pPr>
              <a:defRPr sz="2000">
                <a:solidFill>
                  <a:srgbClr val="505050"/>
                </a:solidFill>
              </a:defRPr>
            </a:pPr>
            <a:r>
              <a:t>Team 7 · Optical Neural Network for Real-Time Surgical Imaging</a:t>
            </a:r>
          </a:p>
        </p:txBody>
      </p:sp>
      <p:sp>
        <p:nvSpPr>
          <p:cNvPr id="4" name="Rectangle 3"/>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rtlCol="0" anchor="ctr"/>
          <a:lstStyle/>
          <a:p>
            <a:pPr>
              <a:defRPr sz="1600" b="1">
                <a:solidFill>
                  <a:srgbClr val="FFFFFF"/>
                </a:solidFill>
              </a:defRPr>
            </a:pPr>
            <a:r>
              <a:t>Optical Neural Network – Proof of Concept</a:t>
            </a:r>
          </a:p>
        </p:txBody>
      </p:sp>
      <p:pic>
        <p:nvPicPr>
          <p:cNvPr id="5" name="Picture 4" descr="A group of men standing in front of a projector screen&#10;&#10;AI-generated content may be incorrect.">
            <a:extLst>
              <a:ext uri="{FF2B5EF4-FFF2-40B4-BE49-F238E27FC236}">
                <a16:creationId xmlns:a16="http://schemas.microsoft.com/office/drawing/2014/main" id="{89C23B04-B68D-593A-E212-63DAF4A28B6B}"/>
              </a:ext>
            </a:extLst>
          </p:cNvPr>
          <p:cNvPicPr>
            <a:picLocks noChangeAspect="1"/>
          </p:cNvPicPr>
          <p:nvPr/>
        </p:nvPicPr>
        <p:blipFill>
          <a:blip r:embed="rId3"/>
          <a:stretch>
            <a:fillRect/>
          </a:stretch>
        </p:blipFill>
        <p:spPr>
          <a:xfrm>
            <a:off x="2304547" y="1915553"/>
            <a:ext cx="4539543" cy="34163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822960"/>
            <a:ext cx="7863840" cy="914400"/>
          </a:xfrm>
        </p:spPr>
        <p:txBody>
          <a:bodyPr/>
          <a:lstStyle/>
          <a:p>
            <a:pPr>
              <a:defRPr sz="3200" b="1">
                <a:solidFill>
                  <a:srgbClr val="505050"/>
                </a:solidFill>
              </a:defRPr>
            </a:pPr>
            <a:r>
              <a:t>Hybrid Optical–Digital Pipeline</a:t>
            </a:r>
          </a:p>
        </p:txBody>
      </p:sp>
      <p:sp>
        <p:nvSpPr>
          <p:cNvPr id="4" name="Rectangle 3"/>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Proposed Solution</a:t>
            </a:r>
          </a:p>
        </p:txBody>
      </p:sp>
      <p:grpSp>
        <p:nvGrpSpPr>
          <p:cNvPr id="24" name="Group 23">
            <a:extLst>
              <a:ext uri="{FF2B5EF4-FFF2-40B4-BE49-F238E27FC236}">
                <a16:creationId xmlns:a16="http://schemas.microsoft.com/office/drawing/2014/main" id="{4B2945F0-FE11-57A2-6CA6-257638A2E011}"/>
              </a:ext>
            </a:extLst>
          </p:cNvPr>
          <p:cNvGrpSpPr/>
          <p:nvPr/>
        </p:nvGrpSpPr>
        <p:grpSpPr>
          <a:xfrm>
            <a:off x="744854" y="2598091"/>
            <a:ext cx="7654290" cy="2167928"/>
            <a:chOff x="685801" y="1921897"/>
            <a:chExt cx="10820398" cy="2966410"/>
          </a:xfrm>
        </p:grpSpPr>
        <p:grpSp>
          <p:nvGrpSpPr>
            <p:cNvPr id="5" name="Group 4">
              <a:extLst>
                <a:ext uri="{FF2B5EF4-FFF2-40B4-BE49-F238E27FC236}">
                  <a16:creationId xmlns:a16="http://schemas.microsoft.com/office/drawing/2014/main" id="{1939FD26-F05E-9C7D-A863-2D31308868BE}"/>
                </a:ext>
              </a:extLst>
            </p:cNvPr>
            <p:cNvGrpSpPr/>
            <p:nvPr/>
          </p:nvGrpSpPr>
          <p:grpSpPr>
            <a:xfrm>
              <a:off x="685801" y="1921897"/>
              <a:ext cx="10820398" cy="2966410"/>
              <a:chOff x="685801" y="1921897"/>
              <a:chExt cx="10820398" cy="2966410"/>
            </a:xfrm>
          </p:grpSpPr>
          <p:sp>
            <p:nvSpPr>
              <p:cNvPr id="7" name="Rectangle: Rounded Corners 6">
                <a:extLst>
                  <a:ext uri="{FF2B5EF4-FFF2-40B4-BE49-F238E27FC236}">
                    <a16:creationId xmlns:a16="http://schemas.microsoft.com/office/drawing/2014/main" id="{F4F4DC56-E7ED-6B8B-3605-4AD3A427B7D4}"/>
                  </a:ext>
                </a:extLst>
              </p:cNvPr>
              <p:cNvSpPr/>
              <p:nvPr/>
            </p:nvSpPr>
            <p:spPr>
              <a:xfrm>
                <a:off x="685801" y="2001333"/>
                <a:ext cx="2254369" cy="2886974"/>
              </a:xfrm>
              <a:prstGeom prst="roundRect">
                <a:avLst/>
              </a:prstGeom>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AE18358E-7FAC-7737-047B-5B9E341CB6B8}"/>
                  </a:ext>
                </a:extLst>
              </p:cNvPr>
              <p:cNvSpPr/>
              <p:nvPr/>
            </p:nvSpPr>
            <p:spPr>
              <a:xfrm>
                <a:off x="1336735" y="1921897"/>
                <a:ext cx="952500" cy="323850"/>
              </a:xfrm>
              <a:prstGeom prst="roundRect">
                <a:avLst/>
              </a:prstGeom>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100" b="1"/>
                  <a:t>Step 01</a:t>
                </a:r>
              </a:p>
            </p:txBody>
          </p:sp>
          <p:sp>
            <p:nvSpPr>
              <p:cNvPr id="9" name="TextBox 8">
                <a:extLst>
                  <a:ext uri="{FF2B5EF4-FFF2-40B4-BE49-F238E27FC236}">
                    <a16:creationId xmlns:a16="http://schemas.microsoft.com/office/drawing/2014/main" id="{FC1EA27C-56D3-FC11-CA31-F22D7D9FFDE8}"/>
                  </a:ext>
                </a:extLst>
              </p:cNvPr>
              <p:cNvSpPr txBox="1"/>
              <p:nvPr/>
            </p:nvSpPr>
            <p:spPr>
              <a:xfrm>
                <a:off x="823823" y="3991158"/>
                <a:ext cx="1978324" cy="800157"/>
              </a:xfrm>
              <a:prstGeom prst="rect">
                <a:avLst/>
              </a:prstGeom>
              <a:noFill/>
            </p:spPr>
            <p:txBody>
              <a:bodyPr wrap="square" rtlCol="0">
                <a:spAutoFit/>
              </a:bodyPr>
              <a:lstStyle/>
              <a:p>
                <a:pPr algn="ctr"/>
                <a:r>
                  <a:rPr lang="en-CA" sz="1600" b="1">
                    <a:solidFill>
                      <a:schemeClr val="bg1"/>
                    </a:solidFill>
                    <a:latin typeface="+mj-lt"/>
                  </a:rPr>
                  <a:t>Laparoscopic Image</a:t>
                </a:r>
              </a:p>
            </p:txBody>
          </p:sp>
          <p:sp>
            <p:nvSpPr>
              <p:cNvPr id="10" name="Rectangle: Rounded Corners 9">
                <a:extLst>
                  <a:ext uri="{FF2B5EF4-FFF2-40B4-BE49-F238E27FC236}">
                    <a16:creationId xmlns:a16="http://schemas.microsoft.com/office/drawing/2014/main" id="{0EED9A7B-407E-66B3-5559-873ED2492F28}"/>
                  </a:ext>
                </a:extLst>
              </p:cNvPr>
              <p:cNvSpPr/>
              <p:nvPr/>
            </p:nvSpPr>
            <p:spPr>
              <a:xfrm>
                <a:off x="6396488" y="2001333"/>
                <a:ext cx="2254369" cy="2886974"/>
              </a:xfrm>
              <a:prstGeom prst="roundRect">
                <a:avLst/>
              </a:prstGeom>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0D283955-6147-4329-0953-6D2BBD2A0A0B}"/>
                  </a:ext>
                </a:extLst>
              </p:cNvPr>
              <p:cNvSpPr/>
              <p:nvPr/>
            </p:nvSpPr>
            <p:spPr>
              <a:xfrm>
                <a:off x="7047422" y="1921897"/>
                <a:ext cx="952500" cy="323850"/>
              </a:xfrm>
              <a:prstGeom prst="roundRect">
                <a:avLst/>
              </a:prstGeom>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100" b="1"/>
                  <a:t>Step 03</a:t>
                </a:r>
              </a:p>
            </p:txBody>
          </p:sp>
          <p:sp>
            <p:nvSpPr>
              <p:cNvPr id="12" name="TextBox 11">
                <a:extLst>
                  <a:ext uri="{FF2B5EF4-FFF2-40B4-BE49-F238E27FC236}">
                    <a16:creationId xmlns:a16="http://schemas.microsoft.com/office/drawing/2014/main" id="{1570163E-89B8-F6F0-0DA0-9298504CD04E}"/>
                  </a:ext>
                </a:extLst>
              </p:cNvPr>
              <p:cNvSpPr txBox="1"/>
              <p:nvPr/>
            </p:nvSpPr>
            <p:spPr>
              <a:xfrm>
                <a:off x="6534510" y="3991158"/>
                <a:ext cx="1978324" cy="800157"/>
              </a:xfrm>
              <a:prstGeom prst="rect">
                <a:avLst/>
              </a:prstGeom>
              <a:noFill/>
            </p:spPr>
            <p:txBody>
              <a:bodyPr wrap="square" rtlCol="0">
                <a:spAutoFit/>
              </a:bodyPr>
              <a:lstStyle/>
              <a:p>
                <a:pPr algn="ctr"/>
                <a:r>
                  <a:rPr lang="en-CA" sz="1600" b="1">
                    <a:solidFill>
                      <a:schemeClr val="bg1"/>
                    </a:solidFill>
                    <a:latin typeface="+mj-lt"/>
                  </a:rPr>
                  <a:t>Segmentation Model</a:t>
                </a:r>
              </a:p>
            </p:txBody>
          </p:sp>
          <p:sp>
            <p:nvSpPr>
              <p:cNvPr id="13" name="Rectangle: Rounded Corners 12">
                <a:extLst>
                  <a:ext uri="{FF2B5EF4-FFF2-40B4-BE49-F238E27FC236}">
                    <a16:creationId xmlns:a16="http://schemas.microsoft.com/office/drawing/2014/main" id="{99288E85-C3E5-E93F-EB70-5F60D2254D16}"/>
                  </a:ext>
                </a:extLst>
              </p:cNvPr>
              <p:cNvSpPr/>
              <p:nvPr/>
            </p:nvSpPr>
            <p:spPr>
              <a:xfrm>
                <a:off x="9251830" y="2001333"/>
                <a:ext cx="2254369" cy="2886974"/>
              </a:xfrm>
              <a:prstGeom prst="roundRect">
                <a:avLst/>
              </a:prstGeom>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DBD6307A-346B-36A1-8B85-3BB5B282E6E7}"/>
                  </a:ext>
                </a:extLst>
              </p:cNvPr>
              <p:cNvSpPr/>
              <p:nvPr/>
            </p:nvSpPr>
            <p:spPr>
              <a:xfrm>
                <a:off x="9902764" y="1921897"/>
                <a:ext cx="952500" cy="323850"/>
              </a:xfrm>
              <a:prstGeom prst="roundRect">
                <a:avLst/>
              </a:prstGeom>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100" b="1"/>
                  <a:t>Step 04</a:t>
                </a:r>
              </a:p>
            </p:txBody>
          </p:sp>
          <p:sp>
            <p:nvSpPr>
              <p:cNvPr id="15" name="TextBox 14">
                <a:extLst>
                  <a:ext uri="{FF2B5EF4-FFF2-40B4-BE49-F238E27FC236}">
                    <a16:creationId xmlns:a16="http://schemas.microsoft.com/office/drawing/2014/main" id="{2DF28D44-8661-84CC-B74F-47B43B8BE5B8}"/>
                  </a:ext>
                </a:extLst>
              </p:cNvPr>
              <p:cNvSpPr txBox="1"/>
              <p:nvPr/>
            </p:nvSpPr>
            <p:spPr>
              <a:xfrm>
                <a:off x="9389853" y="3991158"/>
                <a:ext cx="1978324" cy="463249"/>
              </a:xfrm>
              <a:prstGeom prst="rect">
                <a:avLst/>
              </a:prstGeom>
              <a:noFill/>
            </p:spPr>
            <p:txBody>
              <a:bodyPr wrap="square" rtlCol="0">
                <a:spAutoFit/>
              </a:bodyPr>
              <a:lstStyle/>
              <a:p>
                <a:pPr algn="ctr"/>
                <a:r>
                  <a:rPr lang="en-CA" sz="1600" b="1">
                    <a:solidFill>
                      <a:schemeClr val="bg1"/>
                    </a:solidFill>
                    <a:latin typeface="+mj-lt"/>
                  </a:rPr>
                  <a:t>Overlay Mask</a:t>
                </a:r>
              </a:p>
            </p:txBody>
          </p:sp>
          <p:pic>
            <p:nvPicPr>
              <p:cNvPr id="16" name="Graphic 15" descr="Web cam outline">
                <a:extLst>
                  <a:ext uri="{FF2B5EF4-FFF2-40B4-BE49-F238E27FC236}">
                    <a16:creationId xmlns:a16="http://schemas.microsoft.com/office/drawing/2014/main" id="{6A48814F-5FC2-0603-A443-0FA2925DB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4035" y="2537356"/>
                <a:ext cx="1227292" cy="1227292"/>
              </a:xfrm>
              <a:prstGeom prst="rect">
                <a:avLst/>
              </a:prstGeom>
            </p:spPr>
          </p:pic>
          <p:pic>
            <p:nvPicPr>
              <p:cNvPr id="17" name="Graphic 16" descr="Illustrator outline">
                <a:extLst>
                  <a:ext uri="{FF2B5EF4-FFF2-40B4-BE49-F238E27FC236}">
                    <a16:creationId xmlns:a16="http://schemas.microsoft.com/office/drawing/2014/main" id="{DB8DFD8A-07DA-D8F2-34AA-3761D36A4B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4151" y="2465722"/>
                <a:ext cx="1279041" cy="1279041"/>
              </a:xfrm>
              <a:prstGeom prst="rect">
                <a:avLst/>
              </a:prstGeom>
            </p:spPr>
          </p:pic>
          <p:pic>
            <p:nvPicPr>
              <p:cNvPr id="18" name="Graphic 17" descr="Layers Design outline">
                <a:extLst>
                  <a:ext uri="{FF2B5EF4-FFF2-40B4-BE49-F238E27FC236}">
                    <a16:creationId xmlns:a16="http://schemas.microsoft.com/office/drawing/2014/main" id="{80A3B3A3-E533-B48B-3814-C089A7E8B6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2110" y="2594035"/>
                <a:ext cx="1213808" cy="1213808"/>
              </a:xfrm>
              <a:prstGeom prst="rect">
                <a:avLst/>
              </a:prstGeom>
            </p:spPr>
          </p:pic>
        </p:grpSp>
        <p:sp>
          <p:nvSpPr>
            <p:cNvPr id="20" name="Rectangle: Rounded Corners 19">
              <a:extLst>
                <a:ext uri="{FF2B5EF4-FFF2-40B4-BE49-F238E27FC236}">
                  <a16:creationId xmlns:a16="http://schemas.microsoft.com/office/drawing/2014/main" id="{5572171B-3069-E74F-E3D1-457A0D4621EE}"/>
                </a:ext>
              </a:extLst>
            </p:cNvPr>
            <p:cNvSpPr/>
            <p:nvPr/>
          </p:nvSpPr>
          <p:spPr>
            <a:xfrm>
              <a:off x="3541145" y="2001333"/>
              <a:ext cx="2254369" cy="2886974"/>
            </a:xfrm>
            <a:prstGeom prst="roundRect">
              <a:avLst/>
            </a:prstGeom>
            <a:ln w="762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B3A4E323-0230-3E73-89A8-AAC68782A24B}"/>
                </a:ext>
              </a:extLst>
            </p:cNvPr>
            <p:cNvSpPr/>
            <p:nvPr/>
          </p:nvSpPr>
          <p:spPr>
            <a:xfrm>
              <a:off x="4192079" y="1921897"/>
              <a:ext cx="952500" cy="323850"/>
            </a:xfrm>
            <a:prstGeom prst="roundRect">
              <a:avLst/>
            </a:prstGeom>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100" b="1"/>
                <a:t>Step 02</a:t>
              </a:r>
            </a:p>
          </p:txBody>
        </p:sp>
        <p:sp>
          <p:nvSpPr>
            <p:cNvPr id="22" name="TextBox 21">
              <a:extLst>
                <a:ext uri="{FF2B5EF4-FFF2-40B4-BE49-F238E27FC236}">
                  <a16:creationId xmlns:a16="http://schemas.microsoft.com/office/drawing/2014/main" id="{793F3B5F-936B-C4D3-CCB3-2EF144247ED3}"/>
                </a:ext>
              </a:extLst>
            </p:cNvPr>
            <p:cNvSpPr txBox="1"/>
            <p:nvPr/>
          </p:nvSpPr>
          <p:spPr>
            <a:xfrm>
              <a:off x="3679167" y="3991158"/>
              <a:ext cx="1978324" cy="800157"/>
            </a:xfrm>
            <a:prstGeom prst="rect">
              <a:avLst/>
            </a:prstGeom>
            <a:noFill/>
          </p:spPr>
          <p:txBody>
            <a:bodyPr wrap="square" rtlCol="0">
              <a:spAutoFit/>
            </a:bodyPr>
            <a:lstStyle/>
            <a:p>
              <a:pPr algn="ctr"/>
              <a:r>
                <a:rPr lang="en-CA" sz="1600" b="1">
                  <a:solidFill>
                    <a:schemeClr val="bg1"/>
                  </a:solidFill>
                  <a:latin typeface="+mj-lt"/>
                </a:rPr>
                <a:t>Optical Convolution</a:t>
              </a:r>
            </a:p>
          </p:txBody>
        </p:sp>
        <p:pic>
          <p:nvPicPr>
            <p:cNvPr id="23" name="Graphic 22" descr="Scatterplot outline">
              <a:extLst>
                <a:ext uri="{FF2B5EF4-FFF2-40B4-BE49-F238E27FC236}">
                  <a16:creationId xmlns:a16="http://schemas.microsoft.com/office/drawing/2014/main" id="{8F8A2D6B-24D1-8B81-6AB6-F786631DD5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48665" y="2568515"/>
              <a:ext cx="1239328" cy="1239328"/>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F3362-80E6-0D80-8CBE-645D2C279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AA633-EC80-DBE4-A69F-09D3EDC0B001}"/>
              </a:ext>
            </a:extLst>
          </p:cNvPr>
          <p:cNvSpPr>
            <a:spLocks noGrp="1"/>
          </p:cNvSpPr>
          <p:nvPr>
            <p:ph type="title"/>
          </p:nvPr>
        </p:nvSpPr>
        <p:spPr>
          <a:xfrm>
            <a:off x="640080" y="1040454"/>
            <a:ext cx="7863840" cy="914400"/>
          </a:xfrm>
        </p:spPr>
        <p:txBody>
          <a:bodyPr>
            <a:normAutofit/>
          </a:bodyPr>
          <a:lstStyle/>
          <a:p>
            <a:pPr>
              <a:defRPr sz="3200" b="1">
                <a:solidFill>
                  <a:srgbClr val="505050"/>
                </a:solidFill>
              </a:defRPr>
            </a:pPr>
            <a:r>
              <a:rPr lang="en-CA">
                <a:ea typeface="Calibri"/>
                <a:cs typeface="Calibri"/>
              </a:rPr>
              <a:t>Training a Model to Segment Images</a:t>
            </a:r>
          </a:p>
        </p:txBody>
      </p:sp>
      <p:sp>
        <p:nvSpPr>
          <p:cNvPr id="4" name="Rectangle 3">
            <a:extLst>
              <a:ext uri="{FF2B5EF4-FFF2-40B4-BE49-F238E27FC236}">
                <a16:creationId xmlns:a16="http://schemas.microsoft.com/office/drawing/2014/main" id="{885A8EC5-3796-F1D8-0241-EF1655337A37}"/>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Proposed Solution</a:t>
            </a:r>
          </a:p>
        </p:txBody>
      </p:sp>
      <p:graphicFrame>
        <p:nvGraphicFramePr>
          <p:cNvPr id="6" name="Diagram 5">
            <a:extLst>
              <a:ext uri="{FF2B5EF4-FFF2-40B4-BE49-F238E27FC236}">
                <a16:creationId xmlns:a16="http://schemas.microsoft.com/office/drawing/2014/main" id="{A7C16618-75AD-5607-CD0C-9F6FFF1F69D1}"/>
              </a:ext>
            </a:extLst>
          </p:cNvPr>
          <p:cNvGraphicFramePr/>
          <p:nvPr>
            <p:extLst>
              <p:ext uri="{D42A27DB-BD31-4B8C-83A1-F6EECF244321}">
                <p14:modId xmlns:p14="http://schemas.microsoft.com/office/powerpoint/2010/main" val="3285134903"/>
              </p:ext>
            </p:extLst>
          </p:nvPr>
        </p:nvGraphicFramePr>
        <p:xfrm>
          <a:off x="1524000" y="164415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401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9AEB-CCA9-B8F8-5608-C63632FFD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EA0CE-B4EE-B690-9F16-900E6B45CF2B}"/>
              </a:ext>
            </a:extLst>
          </p:cNvPr>
          <p:cNvSpPr>
            <a:spLocks noGrp="1"/>
          </p:cNvSpPr>
          <p:nvPr>
            <p:ph type="title"/>
          </p:nvPr>
        </p:nvSpPr>
        <p:spPr>
          <a:xfrm>
            <a:off x="640080" y="908688"/>
            <a:ext cx="7863840" cy="914400"/>
          </a:xfrm>
        </p:spPr>
        <p:txBody>
          <a:bodyPr>
            <a:normAutofit/>
          </a:bodyPr>
          <a:lstStyle/>
          <a:p>
            <a:pPr>
              <a:defRPr sz="3200" b="1">
                <a:solidFill>
                  <a:srgbClr val="505050"/>
                </a:solidFill>
              </a:defRPr>
            </a:pPr>
            <a:r>
              <a:rPr lang="en-CA">
                <a:ea typeface="Calibri"/>
                <a:cs typeface="Calibri"/>
              </a:rPr>
              <a:t>Training a Model to Segment Images</a:t>
            </a:r>
            <a:endParaRPr lang="en-US"/>
          </a:p>
        </p:txBody>
      </p:sp>
      <p:sp>
        <p:nvSpPr>
          <p:cNvPr id="4" name="Rectangle 3">
            <a:extLst>
              <a:ext uri="{FF2B5EF4-FFF2-40B4-BE49-F238E27FC236}">
                <a16:creationId xmlns:a16="http://schemas.microsoft.com/office/drawing/2014/main" id="{09F9036C-43F3-7926-7B83-13B625A4FEAE}"/>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Proposed Solution</a:t>
            </a:r>
            <a:endParaRPr/>
          </a:p>
        </p:txBody>
      </p:sp>
      <p:sp>
        <p:nvSpPr>
          <p:cNvPr id="9" name="Content Placeholder 8">
            <a:extLst>
              <a:ext uri="{FF2B5EF4-FFF2-40B4-BE49-F238E27FC236}">
                <a16:creationId xmlns:a16="http://schemas.microsoft.com/office/drawing/2014/main" id="{5B90CEE4-756C-7A24-56AA-9BDD7FDBDE52}"/>
              </a:ext>
            </a:extLst>
          </p:cNvPr>
          <p:cNvSpPr>
            <a:spLocks noGrp="1"/>
          </p:cNvSpPr>
          <p:nvPr>
            <p:ph idx="1"/>
          </p:nvPr>
        </p:nvSpPr>
        <p:spPr>
          <a:xfrm>
            <a:off x="457199" y="1600201"/>
            <a:ext cx="8472311" cy="3287888"/>
          </a:xfrm>
        </p:spPr>
        <p:txBody>
          <a:bodyPr vert="horz" lIns="91440" tIns="45720" rIns="91440" bIns="45720" rtlCol="0" anchor="t">
            <a:normAutofit/>
          </a:bodyPr>
          <a:lstStyle/>
          <a:p>
            <a:pPr>
              <a:buFont typeface="Arial" panose="020B0604020202020204" pitchFamily="34" charset="0"/>
              <a:buChar char="•"/>
            </a:pPr>
            <a:endParaRPr lang="en-CA" sz="3200">
              <a:ea typeface="+mn-lt"/>
              <a:cs typeface="+mn-lt"/>
            </a:endParaRPr>
          </a:p>
          <a:p>
            <a:pPr lvl="1">
              <a:buFont typeface="Arial" panose="020B0604020202020204" pitchFamily="34" charset="0"/>
              <a:buChar char="–"/>
            </a:pPr>
            <a:endParaRPr lang="en-CA" sz="3200" b="1">
              <a:ea typeface="+mn-lt"/>
              <a:cs typeface="+mn-lt"/>
            </a:endParaRPr>
          </a:p>
          <a:p>
            <a:pPr lvl="1">
              <a:buFont typeface="Arial" panose="020B0604020202020204" pitchFamily="34" charset="0"/>
              <a:buChar char="–"/>
            </a:pPr>
            <a:endParaRPr lang="en-CA" sz="3200" b="1">
              <a:ea typeface="+mn-lt"/>
              <a:cs typeface="+mn-lt"/>
            </a:endParaRPr>
          </a:p>
          <a:p>
            <a:pPr>
              <a:buFont typeface="Arial" panose="020B0604020202020204" pitchFamily="34" charset="0"/>
            </a:pPr>
            <a:endParaRPr lang="en-CA">
              <a:ea typeface="Calibri"/>
              <a:cs typeface="Calibri"/>
            </a:endParaRPr>
          </a:p>
        </p:txBody>
      </p:sp>
      <p:graphicFrame>
        <p:nvGraphicFramePr>
          <p:cNvPr id="5" name="Diagram 4">
            <a:extLst>
              <a:ext uri="{FF2B5EF4-FFF2-40B4-BE49-F238E27FC236}">
                <a16:creationId xmlns:a16="http://schemas.microsoft.com/office/drawing/2014/main" id="{E1785F77-9301-A437-D17B-B0BF6C98F0E9}"/>
              </a:ext>
            </a:extLst>
          </p:cNvPr>
          <p:cNvGraphicFramePr/>
          <p:nvPr>
            <p:extLst>
              <p:ext uri="{D42A27DB-BD31-4B8C-83A1-F6EECF244321}">
                <p14:modId xmlns:p14="http://schemas.microsoft.com/office/powerpoint/2010/main" val="2810208823"/>
              </p:ext>
            </p:extLst>
          </p:nvPr>
        </p:nvGraphicFramePr>
        <p:xfrm>
          <a:off x="1524000" y="216397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45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822960"/>
            <a:ext cx="7863840" cy="914400"/>
          </a:xfrm>
        </p:spPr>
        <p:txBody>
          <a:bodyPr/>
          <a:lstStyle/>
          <a:p>
            <a:pPr>
              <a:defRPr sz="3200" b="1">
                <a:solidFill>
                  <a:srgbClr val="505050"/>
                </a:solidFill>
              </a:defRPr>
            </a:pPr>
            <a:r>
              <a:t>PoC Video</a:t>
            </a:r>
          </a:p>
        </p:txBody>
      </p:sp>
      <p:sp>
        <p:nvSpPr>
          <p:cNvPr id="3" name="Rectangle 2"/>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Video Demonstration</a:t>
            </a:r>
          </a:p>
        </p:txBody>
      </p:sp>
      <p:sp>
        <p:nvSpPr>
          <p:cNvPr id="4" name="TextBox 3">
            <a:extLst>
              <a:ext uri="{FF2B5EF4-FFF2-40B4-BE49-F238E27FC236}">
                <a16:creationId xmlns:a16="http://schemas.microsoft.com/office/drawing/2014/main" id="{EB4736DC-3559-94F7-7944-C0C746D03875}"/>
              </a:ext>
            </a:extLst>
          </p:cNvPr>
          <p:cNvSpPr txBox="1"/>
          <p:nvPr/>
        </p:nvSpPr>
        <p:spPr>
          <a:xfrm>
            <a:off x="8511447" y="6487959"/>
            <a:ext cx="63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solidFill>
                  <a:schemeClr val="bg2"/>
                </a:solidFill>
                <a:ea typeface="Calibri"/>
                <a:cs typeface="Calibri"/>
                <a:hlinkClick r:id="rId5">
                  <a:extLst>
                    <a:ext uri="{A12FA001-AC4F-418D-AE19-62706E023703}">
                      <ahyp:hlinkClr xmlns:ahyp="http://schemas.microsoft.com/office/drawing/2018/hyperlinkcolor" val="tx"/>
                    </a:ext>
                  </a:extLst>
                </a:hlinkClick>
              </a:rPr>
              <a:t>Link</a:t>
            </a:r>
          </a:p>
        </p:txBody>
      </p:sp>
      <p:pic>
        <p:nvPicPr>
          <p:cNvPr id="6" name="PoC_Video_Pres">
            <a:hlinkClick r:id="" action="ppaction://media"/>
            <a:extLst>
              <a:ext uri="{FF2B5EF4-FFF2-40B4-BE49-F238E27FC236}">
                <a16:creationId xmlns:a16="http://schemas.microsoft.com/office/drawing/2014/main" id="{5B239E60-F4E4-5D99-0718-584DEF0C20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4400" y="1883080"/>
            <a:ext cx="7315200" cy="4114800"/>
          </a:xfrm>
          <a:prstGeom prst="rect">
            <a:avLst/>
          </a:prstGeom>
        </p:spPr>
      </p:pic>
      <p:sp>
        <p:nvSpPr>
          <p:cNvPr id="8" name="TextBox 7">
            <a:extLst>
              <a:ext uri="{FF2B5EF4-FFF2-40B4-BE49-F238E27FC236}">
                <a16:creationId xmlns:a16="http://schemas.microsoft.com/office/drawing/2014/main" id="{4BCCAC4D-D0C4-D894-4C81-699A2ED0F989}"/>
              </a:ext>
            </a:extLst>
          </p:cNvPr>
          <p:cNvSpPr txBox="1"/>
          <p:nvPr/>
        </p:nvSpPr>
        <p:spPr>
          <a:xfrm>
            <a:off x="361679" y="6102182"/>
            <a:ext cx="2531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2"/>
                </a:solidFill>
                <a:ea typeface="+mn-lt"/>
                <a:cs typeface="+mn-lt"/>
                <a:hlinkClick r:id="rId7">
                  <a:extLst>
                    <a:ext uri="{A12FA001-AC4F-418D-AE19-62706E023703}">
                      <ahyp:hlinkClr xmlns:ahyp="http://schemas.microsoft.com/office/drawing/2018/hyperlinkcolor" val="tx"/>
                    </a:ext>
                  </a:extLst>
                </a:hlinkClick>
              </a:rPr>
              <a:t>LINK</a:t>
            </a:r>
            <a:endParaRPr lang="en-US">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9C66B-2120-8CF3-4856-94D1CD8A3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C79EF-69E0-B1DD-9BE7-EA5C361DCDA4}"/>
              </a:ext>
            </a:extLst>
          </p:cNvPr>
          <p:cNvSpPr>
            <a:spLocks noGrp="1"/>
          </p:cNvSpPr>
          <p:nvPr>
            <p:ph type="title"/>
          </p:nvPr>
        </p:nvSpPr>
        <p:spPr>
          <a:xfrm>
            <a:off x="640080" y="822960"/>
            <a:ext cx="7863840" cy="914400"/>
          </a:xfrm>
        </p:spPr>
        <p:txBody>
          <a:bodyPr/>
          <a:lstStyle/>
          <a:p>
            <a:pPr>
              <a:defRPr sz="3200" b="1">
                <a:solidFill>
                  <a:srgbClr val="505050"/>
                </a:solidFill>
              </a:defRPr>
            </a:pPr>
            <a:r>
              <a:t>Feasibility &amp; Key Risks</a:t>
            </a:r>
          </a:p>
        </p:txBody>
      </p:sp>
      <p:sp>
        <p:nvSpPr>
          <p:cNvPr id="4" name="Rectangle 3">
            <a:extLst>
              <a:ext uri="{FF2B5EF4-FFF2-40B4-BE49-F238E27FC236}">
                <a16:creationId xmlns:a16="http://schemas.microsoft.com/office/drawing/2014/main" id="{66F4DCAD-A6A1-F4D6-694B-63D6113CDC33}"/>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Feasibility Risk</a:t>
            </a:r>
            <a:r>
              <a:t> Analysis</a:t>
            </a:r>
            <a:endParaRPr lang="en-US"/>
          </a:p>
        </p:txBody>
      </p:sp>
      <p:graphicFrame>
        <p:nvGraphicFramePr>
          <p:cNvPr id="7" name="Table 6">
            <a:extLst>
              <a:ext uri="{FF2B5EF4-FFF2-40B4-BE49-F238E27FC236}">
                <a16:creationId xmlns:a16="http://schemas.microsoft.com/office/drawing/2014/main" id="{01662C81-BF6E-CF0E-1364-668905192E9C}"/>
              </a:ext>
            </a:extLst>
          </p:cNvPr>
          <p:cNvGraphicFramePr>
            <a:graphicFrameLocks noGrp="1"/>
          </p:cNvGraphicFramePr>
          <p:nvPr>
            <p:extLst>
              <p:ext uri="{D42A27DB-BD31-4B8C-83A1-F6EECF244321}">
                <p14:modId xmlns:p14="http://schemas.microsoft.com/office/powerpoint/2010/main" val="818897560"/>
              </p:ext>
            </p:extLst>
          </p:nvPr>
        </p:nvGraphicFramePr>
        <p:xfrm>
          <a:off x="212784" y="2011679"/>
          <a:ext cx="4243089" cy="2715060"/>
        </p:xfrm>
        <a:graphic>
          <a:graphicData uri="http://schemas.openxmlformats.org/drawingml/2006/table">
            <a:tbl>
              <a:tblPr firstRow="1" bandRow="1">
                <a:tableStyleId>{93296810-A885-4BE3-A3E7-6D5BEEA58F35}</a:tableStyleId>
              </a:tblPr>
              <a:tblGrid>
                <a:gridCol w="4243089">
                  <a:extLst>
                    <a:ext uri="{9D8B030D-6E8A-4147-A177-3AD203B41FA5}">
                      <a16:colId xmlns:a16="http://schemas.microsoft.com/office/drawing/2014/main" val="3181753165"/>
                    </a:ext>
                  </a:extLst>
                </a:gridCol>
              </a:tblGrid>
              <a:tr h="678765">
                <a:tc>
                  <a:txBody>
                    <a:bodyPr/>
                    <a:lstStyle/>
                    <a:p>
                      <a:pPr algn="ctr"/>
                      <a:r>
                        <a:rPr lang="en-CA"/>
                        <a:t>Risk</a:t>
                      </a:r>
                    </a:p>
                  </a:txBody>
                  <a:tcPr/>
                </a:tc>
                <a:extLst>
                  <a:ext uri="{0D108BD9-81ED-4DB2-BD59-A6C34878D82A}">
                    <a16:rowId xmlns:a16="http://schemas.microsoft.com/office/drawing/2014/main" val="2491510927"/>
                  </a:ext>
                </a:extLst>
              </a:tr>
              <a:tr h="6787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600"/>
                        <a:t>Sensitive to vibration, requires precise alignment </a:t>
                      </a:r>
                    </a:p>
                  </a:txBody>
                  <a:tcPr/>
                </a:tc>
                <a:extLst>
                  <a:ext uri="{0D108BD9-81ED-4DB2-BD59-A6C34878D82A}">
                    <a16:rowId xmlns:a16="http://schemas.microsoft.com/office/drawing/2014/main" val="2045687932"/>
                  </a:ext>
                </a:extLst>
              </a:tr>
              <a:tr h="6787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600"/>
                        <a:t>Lower-cost hardware limit resolution/detail</a:t>
                      </a:r>
                    </a:p>
                  </a:txBody>
                  <a:tcPr/>
                </a:tc>
                <a:extLst>
                  <a:ext uri="{0D108BD9-81ED-4DB2-BD59-A6C34878D82A}">
                    <a16:rowId xmlns:a16="http://schemas.microsoft.com/office/drawing/2014/main" val="4054582058"/>
                  </a:ext>
                </a:extLst>
              </a:tr>
              <a:tr h="6787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600"/>
                        <a:t>Overfitting risk with narrow dataset</a:t>
                      </a:r>
                    </a:p>
                  </a:txBody>
                  <a:tcPr/>
                </a:tc>
                <a:extLst>
                  <a:ext uri="{0D108BD9-81ED-4DB2-BD59-A6C34878D82A}">
                    <a16:rowId xmlns:a16="http://schemas.microsoft.com/office/drawing/2014/main" val="3692924701"/>
                  </a:ext>
                </a:extLst>
              </a:tr>
            </a:tbl>
          </a:graphicData>
        </a:graphic>
      </p:graphicFrame>
      <p:sp>
        <p:nvSpPr>
          <p:cNvPr id="12" name="TextBox 11">
            <a:extLst>
              <a:ext uri="{FF2B5EF4-FFF2-40B4-BE49-F238E27FC236}">
                <a16:creationId xmlns:a16="http://schemas.microsoft.com/office/drawing/2014/main" id="{2EAB0858-135A-86E1-8EEF-317070EA3DBE}"/>
              </a:ext>
            </a:extLst>
          </p:cNvPr>
          <p:cNvSpPr txBox="1"/>
          <p:nvPr/>
        </p:nvSpPr>
        <p:spPr>
          <a:xfrm>
            <a:off x="1274762" y="5001058"/>
            <a:ext cx="6594475" cy="707886"/>
          </a:xfrm>
          <a:prstGeom prst="rect">
            <a:avLst/>
          </a:prstGeom>
          <a:noFill/>
        </p:spPr>
        <p:txBody>
          <a:bodyPr wrap="square">
            <a:spAutoFit/>
          </a:bodyPr>
          <a:lstStyle/>
          <a:p>
            <a:pPr algn="ctr">
              <a:defRPr sz="2000">
                <a:solidFill>
                  <a:srgbClr val="505050"/>
                </a:solidFill>
              </a:defRPr>
            </a:pPr>
            <a:r>
              <a:rPr lang="en-US"/>
              <a:t>Classification results suggest remaining risk is mainly architectural, not optical feasibility</a:t>
            </a:r>
            <a:endParaRPr lang="en-US">
              <a:ea typeface="Calibri"/>
              <a:cs typeface="Calibri"/>
            </a:endParaRPr>
          </a:p>
        </p:txBody>
      </p:sp>
      <p:graphicFrame>
        <p:nvGraphicFramePr>
          <p:cNvPr id="5" name="Table 4">
            <a:extLst>
              <a:ext uri="{FF2B5EF4-FFF2-40B4-BE49-F238E27FC236}">
                <a16:creationId xmlns:a16="http://schemas.microsoft.com/office/drawing/2014/main" id="{20BFBCA6-99A5-9866-E31D-2F07F90A8EC0}"/>
              </a:ext>
            </a:extLst>
          </p:cNvPr>
          <p:cNvGraphicFramePr>
            <a:graphicFrameLocks noGrp="1"/>
          </p:cNvGraphicFramePr>
          <p:nvPr>
            <p:extLst>
              <p:ext uri="{D42A27DB-BD31-4B8C-83A1-F6EECF244321}">
                <p14:modId xmlns:p14="http://schemas.microsoft.com/office/powerpoint/2010/main" val="42617434"/>
              </p:ext>
            </p:extLst>
          </p:nvPr>
        </p:nvGraphicFramePr>
        <p:xfrm>
          <a:off x="4620882" y="1985938"/>
          <a:ext cx="4243089" cy="2715060"/>
        </p:xfrm>
        <a:graphic>
          <a:graphicData uri="http://schemas.openxmlformats.org/drawingml/2006/table">
            <a:tbl>
              <a:tblPr firstRow="1" bandRow="1">
                <a:tableStyleId>{7DF18680-E054-41AD-8BC1-D1AEF772440D}</a:tableStyleId>
              </a:tblPr>
              <a:tblGrid>
                <a:gridCol w="4243089">
                  <a:extLst>
                    <a:ext uri="{9D8B030D-6E8A-4147-A177-3AD203B41FA5}">
                      <a16:colId xmlns:a16="http://schemas.microsoft.com/office/drawing/2014/main" val="3181753165"/>
                    </a:ext>
                  </a:extLst>
                </a:gridCol>
              </a:tblGrid>
              <a:tr h="678765">
                <a:tc>
                  <a:txBody>
                    <a:bodyPr/>
                    <a:lstStyle/>
                    <a:p>
                      <a:pPr algn="ctr"/>
                      <a:r>
                        <a:rPr lang="en-CA"/>
                        <a:t>Mitigation</a:t>
                      </a:r>
                    </a:p>
                  </a:txBody>
                  <a:tcPr/>
                </a:tc>
                <a:extLst>
                  <a:ext uri="{0D108BD9-81ED-4DB2-BD59-A6C34878D82A}">
                    <a16:rowId xmlns:a16="http://schemas.microsoft.com/office/drawing/2014/main" val="2491510927"/>
                  </a:ext>
                </a:extLst>
              </a:tr>
              <a:tr h="678765">
                <a:tc>
                  <a:txBody>
                    <a:bodyPr/>
                    <a:lstStyle/>
                    <a:p>
                      <a:pPr marL="0" marR="0" lvl="0" indent="0" algn="ctr"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600"/>
                        <a:t>Utilizing optical table in Dr. Xu’s lab</a:t>
                      </a:r>
                    </a:p>
                  </a:txBody>
                  <a:tcPr/>
                </a:tc>
                <a:extLst>
                  <a:ext uri="{0D108BD9-81ED-4DB2-BD59-A6C34878D82A}">
                    <a16:rowId xmlns:a16="http://schemas.microsoft.com/office/drawing/2014/main" val="2045687932"/>
                  </a:ext>
                </a:extLst>
              </a:tr>
              <a:tr h="6787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600" b="0"/>
                        <a:t>Current prototype able to classify organs with 224x224 resolution</a:t>
                      </a:r>
                    </a:p>
                  </a:txBody>
                  <a:tcPr/>
                </a:tc>
                <a:extLst>
                  <a:ext uri="{0D108BD9-81ED-4DB2-BD59-A6C34878D82A}">
                    <a16:rowId xmlns:a16="http://schemas.microsoft.com/office/drawing/2014/main" val="4054582058"/>
                  </a:ext>
                </a:extLst>
              </a:tr>
              <a:tr h="6787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600"/>
                        <a:t>Utilize large datasets and try and combine multiple datasets</a:t>
                      </a:r>
                    </a:p>
                  </a:txBody>
                  <a:tcPr/>
                </a:tc>
                <a:extLst>
                  <a:ext uri="{0D108BD9-81ED-4DB2-BD59-A6C34878D82A}">
                    <a16:rowId xmlns:a16="http://schemas.microsoft.com/office/drawing/2014/main" val="3692924701"/>
                  </a:ext>
                </a:extLst>
              </a:tr>
            </a:tbl>
          </a:graphicData>
        </a:graphic>
      </p:graphicFrame>
    </p:spTree>
    <p:extLst>
      <p:ext uri="{BB962C8B-B14F-4D97-AF65-F5344CB8AC3E}">
        <p14:creationId xmlns:p14="http://schemas.microsoft.com/office/powerpoint/2010/main" val="326145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3990D-42F7-C951-D992-F64482F06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FB79A-EB2C-1D62-EE29-B2B3F9CF06EE}"/>
              </a:ext>
            </a:extLst>
          </p:cNvPr>
          <p:cNvSpPr>
            <a:spLocks noGrp="1"/>
          </p:cNvSpPr>
          <p:nvPr>
            <p:ph type="title"/>
          </p:nvPr>
        </p:nvSpPr>
        <p:spPr>
          <a:xfrm>
            <a:off x="640080" y="822960"/>
            <a:ext cx="7863840" cy="914400"/>
          </a:xfrm>
        </p:spPr>
        <p:txBody>
          <a:bodyPr/>
          <a:lstStyle/>
          <a:p>
            <a:pPr>
              <a:defRPr sz="3200" b="1">
                <a:solidFill>
                  <a:srgbClr val="505050"/>
                </a:solidFill>
              </a:defRPr>
            </a:pPr>
            <a:r>
              <a:t>Next Steps – Winter Term &amp; Beyond</a:t>
            </a:r>
          </a:p>
        </p:txBody>
      </p:sp>
      <p:sp>
        <p:nvSpPr>
          <p:cNvPr id="4" name="Rectangle 3">
            <a:extLst>
              <a:ext uri="{FF2B5EF4-FFF2-40B4-BE49-F238E27FC236}">
                <a16:creationId xmlns:a16="http://schemas.microsoft.com/office/drawing/2014/main" id="{DB65139A-50E3-8F6C-66AC-10DB7732BA7F}"/>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Next Steps</a:t>
            </a:r>
          </a:p>
        </p:txBody>
      </p:sp>
      <p:sp>
        <p:nvSpPr>
          <p:cNvPr id="7" name="Rectangle: Rounded Corners 6">
            <a:extLst>
              <a:ext uri="{FF2B5EF4-FFF2-40B4-BE49-F238E27FC236}">
                <a16:creationId xmlns:a16="http://schemas.microsoft.com/office/drawing/2014/main" id="{3DBF2574-A3EF-9034-1011-0319DB9F2229}"/>
              </a:ext>
            </a:extLst>
          </p:cNvPr>
          <p:cNvSpPr/>
          <p:nvPr/>
        </p:nvSpPr>
        <p:spPr>
          <a:xfrm>
            <a:off x="1108075" y="2174246"/>
            <a:ext cx="1809749" cy="4356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a:t>Acquire Hardware</a:t>
            </a:r>
          </a:p>
        </p:txBody>
      </p:sp>
      <p:cxnSp>
        <p:nvCxnSpPr>
          <p:cNvPr id="14" name="Straight Arrow Connector 13">
            <a:extLst>
              <a:ext uri="{FF2B5EF4-FFF2-40B4-BE49-F238E27FC236}">
                <a16:creationId xmlns:a16="http://schemas.microsoft.com/office/drawing/2014/main" id="{8598F0BD-B5F6-69F1-6C49-01C2EEA8F779}"/>
              </a:ext>
            </a:extLst>
          </p:cNvPr>
          <p:cNvCxnSpPr>
            <a:cxnSpLocks/>
            <a:stCxn id="7" idx="2"/>
            <a:endCxn id="16" idx="0"/>
          </p:cNvCxnSpPr>
          <p:nvPr/>
        </p:nvCxnSpPr>
        <p:spPr>
          <a:xfrm flipH="1">
            <a:off x="2012949" y="2609853"/>
            <a:ext cx="1" cy="1102360"/>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45407EE6-0BD7-1C91-7A05-5FD66DE18672}"/>
              </a:ext>
            </a:extLst>
          </p:cNvPr>
          <p:cNvSpPr/>
          <p:nvPr/>
        </p:nvSpPr>
        <p:spPr>
          <a:xfrm>
            <a:off x="1162053" y="3712213"/>
            <a:ext cx="1701792"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a:t>Build a 4f system</a:t>
            </a:r>
          </a:p>
        </p:txBody>
      </p:sp>
      <p:sp>
        <p:nvSpPr>
          <p:cNvPr id="21" name="Rectangle: Rounded Corners 20">
            <a:extLst>
              <a:ext uri="{FF2B5EF4-FFF2-40B4-BE49-F238E27FC236}">
                <a16:creationId xmlns:a16="http://schemas.microsoft.com/office/drawing/2014/main" id="{E7814C1A-5229-8DF1-B4EC-C0EF1DEDA102}"/>
              </a:ext>
            </a:extLst>
          </p:cNvPr>
          <p:cNvSpPr/>
          <p:nvPr/>
        </p:nvSpPr>
        <p:spPr>
          <a:xfrm>
            <a:off x="3369975" y="2174246"/>
            <a:ext cx="2743476" cy="565078"/>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CA" sz="1600"/>
              <a:t>Develop segmentation model</a:t>
            </a:r>
          </a:p>
          <a:p>
            <a:pPr algn="ctr"/>
            <a:r>
              <a:rPr lang="en-CA" sz="1600">
                <a:ea typeface="Calibri"/>
                <a:cs typeface="Calibri"/>
              </a:rPr>
              <a:t>&amp; additional software</a:t>
            </a:r>
          </a:p>
        </p:txBody>
      </p:sp>
      <p:cxnSp>
        <p:nvCxnSpPr>
          <p:cNvPr id="23" name="Straight Arrow Connector 22">
            <a:extLst>
              <a:ext uri="{FF2B5EF4-FFF2-40B4-BE49-F238E27FC236}">
                <a16:creationId xmlns:a16="http://schemas.microsoft.com/office/drawing/2014/main" id="{747C40DD-2325-D415-E604-70BA9F4614D8}"/>
              </a:ext>
            </a:extLst>
          </p:cNvPr>
          <p:cNvCxnSpPr>
            <a:cxnSpLocks/>
            <a:stCxn id="16" idx="2"/>
            <a:endCxn id="24" idx="0"/>
          </p:cNvCxnSpPr>
          <p:nvPr/>
        </p:nvCxnSpPr>
        <p:spPr>
          <a:xfrm>
            <a:off x="2012949" y="4093213"/>
            <a:ext cx="0" cy="621028"/>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Rounded Corners 23">
            <a:extLst>
              <a:ext uri="{FF2B5EF4-FFF2-40B4-BE49-F238E27FC236}">
                <a16:creationId xmlns:a16="http://schemas.microsoft.com/office/drawing/2014/main" id="{6DA6715E-89A9-63C9-3DBF-669FEDA7C3B4}"/>
              </a:ext>
            </a:extLst>
          </p:cNvPr>
          <p:cNvSpPr/>
          <p:nvPr/>
        </p:nvSpPr>
        <p:spPr>
          <a:xfrm>
            <a:off x="466726" y="4714241"/>
            <a:ext cx="3092445"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a:t>Collect optically convolved frames</a:t>
            </a:r>
          </a:p>
        </p:txBody>
      </p:sp>
      <p:sp>
        <p:nvSpPr>
          <p:cNvPr id="25" name="Rectangle: Rounded Corners 24">
            <a:extLst>
              <a:ext uri="{FF2B5EF4-FFF2-40B4-BE49-F238E27FC236}">
                <a16:creationId xmlns:a16="http://schemas.microsoft.com/office/drawing/2014/main" id="{A0BB9E52-DE9D-0B82-38A5-6A018170DAAD}"/>
              </a:ext>
            </a:extLst>
          </p:cNvPr>
          <p:cNvSpPr/>
          <p:nvPr/>
        </p:nvSpPr>
        <p:spPr>
          <a:xfrm>
            <a:off x="1535112" y="5718804"/>
            <a:ext cx="3609974" cy="3810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600"/>
              <a:t>Integrate software head and evaluate</a:t>
            </a:r>
          </a:p>
        </p:txBody>
      </p:sp>
      <p:cxnSp>
        <p:nvCxnSpPr>
          <p:cNvPr id="38" name="Straight Arrow Connector 37">
            <a:extLst>
              <a:ext uri="{FF2B5EF4-FFF2-40B4-BE49-F238E27FC236}">
                <a16:creationId xmlns:a16="http://schemas.microsoft.com/office/drawing/2014/main" id="{9ECF049D-828E-DCA5-9444-E9E91A23ACB7}"/>
              </a:ext>
            </a:extLst>
          </p:cNvPr>
          <p:cNvCxnSpPr>
            <a:cxnSpLocks/>
            <a:stCxn id="24" idx="2"/>
          </p:cNvCxnSpPr>
          <p:nvPr/>
        </p:nvCxnSpPr>
        <p:spPr>
          <a:xfrm flipH="1">
            <a:off x="2012948" y="5095241"/>
            <a:ext cx="1" cy="621028"/>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D838F870-42C9-FEB1-2FBD-BFCB1CAEFCDA}"/>
              </a:ext>
            </a:extLst>
          </p:cNvPr>
          <p:cNvCxnSpPr>
            <a:cxnSpLocks/>
            <a:stCxn id="21" idx="2"/>
          </p:cNvCxnSpPr>
          <p:nvPr/>
        </p:nvCxnSpPr>
        <p:spPr>
          <a:xfrm>
            <a:off x="4716028" y="2743604"/>
            <a:ext cx="21404" cy="2993646"/>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8" name="Right Brace 57">
            <a:extLst>
              <a:ext uri="{FF2B5EF4-FFF2-40B4-BE49-F238E27FC236}">
                <a16:creationId xmlns:a16="http://schemas.microsoft.com/office/drawing/2014/main" id="{44A238E9-2A6C-3789-28C5-58452CB866CD}"/>
              </a:ext>
            </a:extLst>
          </p:cNvPr>
          <p:cNvSpPr/>
          <p:nvPr/>
        </p:nvSpPr>
        <p:spPr>
          <a:xfrm>
            <a:off x="6330960" y="2736853"/>
            <a:ext cx="822303" cy="2796537"/>
          </a:xfrm>
          <a:prstGeom prst="rightBrace">
            <a:avLst>
              <a:gd name="adj1" fmla="val 8333"/>
              <a:gd name="adj2" fmla="val 49613"/>
            </a:avLst>
          </a:prstGeom>
          <a:ln w="3810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59" name="Rectangle: Rounded Corners 58">
            <a:extLst>
              <a:ext uri="{FF2B5EF4-FFF2-40B4-BE49-F238E27FC236}">
                <a16:creationId xmlns:a16="http://schemas.microsoft.com/office/drawing/2014/main" id="{B2C32497-722B-EA60-CF00-B8039006B6BB}"/>
              </a:ext>
            </a:extLst>
          </p:cNvPr>
          <p:cNvSpPr/>
          <p:nvPr/>
        </p:nvSpPr>
        <p:spPr>
          <a:xfrm>
            <a:off x="7286611" y="3669033"/>
            <a:ext cx="1538278" cy="11023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CA" sz="1400">
                <a:solidFill>
                  <a:schemeClr val="tx1"/>
                </a:solidFill>
              </a:rPr>
              <a:t>Engage clinicians and stakeholder throughout</a:t>
            </a:r>
          </a:p>
        </p:txBody>
      </p:sp>
      <p:sp>
        <p:nvSpPr>
          <p:cNvPr id="60" name="TextBox 59">
            <a:extLst>
              <a:ext uri="{FF2B5EF4-FFF2-40B4-BE49-F238E27FC236}">
                <a16:creationId xmlns:a16="http://schemas.microsoft.com/office/drawing/2014/main" id="{5103144F-8F81-8144-B7B6-E190803059BA}"/>
              </a:ext>
            </a:extLst>
          </p:cNvPr>
          <p:cNvSpPr txBox="1"/>
          <p:nvPr/>
        </p:nvSpPr>
        <p:spPr>
          <a:xfrm>
            <a:off x="2036758" y="2611461"/>
            <a:ext cx="2039624" cy="830997"/>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CA" sz="1200"/>
              <a:t>Lenses</a:t>
            </a:r>
          </a:p>
          <a:p>
            <a:pPr marL="171450" indent="-171450">
              <a:buFont typeface="Arial" panose="020B0604020202020204" pitchFamily="34" charset="0"/>
              <a:buChar char="•"/>
            </a:pPr>
            <a:r>
              <a:rPr lang="en-CA" sz="1200">
                <a:ea typeface="Calibri"/>
                <a:cs typeface="Calibri"/>
              </a:rPr>
              <a:t>Laser</a:t>
            </a:r>
          </a:p>
          <a:p>
            <a:pPr marL="171450" indent="-171450">
              <a:buFont typeface="Arial" panose="020B0604020202020204" pitchFamily="34" charset="0"/>
              <a:buChar char="•"/>
            </a:pPr>
            <a:r>
              <a:rPr lang="en-CA" sz="1200">
                <a:ea typeface="Calibri"/>
                <a:cs typeface="Calibri"/>
              </a:rPr>
              <a:t>DMDs</a:t>
            </a:r>
            <a:endParaRPr lang="en-CA" sz="1200"/>
          </a:p>
          <a:p>
            <a:pPr marL="171450" indent="-171450">
              <a:buFont typeface="Arial" panose="020B0604020202020204" pitchFamily="34" charset="0"/>
              <a:buChar char="•"/>
            </a:pPr>
            <a:r>
              <a:rPr lang="en-CA" sz="1200"/>
              <a:t>CMOS Camera</a:t>
            </a:r>
            <a:endParaRPr lang="en-CA" sz="1200">
              <a:ea typeface="Calibri"/>
              <a:cs typeface="Calibri"/>
            </a:endParaRPr>
          </a:p>
        </p:txBody>
      </p:sp>
      <p:sp>
        <p:nvSpPr>
          <p:cNvPr id="61" name="TextBox 60">
            <a:extLst>
              <a:ext uri="{FF2B5EF4-FFF2-40B4-BE49-F238E27FC236}">
                <a16:creationId xmlns:a16="http://schemas.microsoft.com/office/drawing/2014/main" id="{CA7BE1FE-3C3B-7384-F756-01A131E26856}"/>
              </a:ext>
            </a:extLst>
          </p:cNvPr>
          <p:cNvSpPr txBox="1"/>
          <p:nvPr/>
        </p:nvSpPr>
        <p:spPr>
          <a:xfrm>
            <a:off x="2066929" y="4122258"/>
            <a:ext cx="2554278" cy="64633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CA" sz="1200">
                <a:ea typeface="Calibri"/>
                <a:cs typeface="Calibri"/>
              </a:rPr>
              <a:t>Verify alignment</a:t>
            </a:r>
          </a:p>
          <a:p>
            <a:pPr marL="171450" indent="-171450">
              <a:buFont typeface="Arial" panose="020B0604020202020204" pitchFamily="34" charset="0"/>
              <a:buChar char="•"/>
            </a:pPr>
            <a:r>
              <a:rPr lang="en-CA" sz="1200">
                <a:ea typeface="Calibri"/>
                <a:cs typeface="Calibri"/>
              </a:rPr>
              <a:t>Evaluate against optics simulation</a:t>
            </a:r>
            <a:endParaRPr lang="en-US">
              <a:ea typeface="Calibri"/>
              <a:cs typeface="Calibri"/>
            </a:endParaRPr>
          </a:p>
          <a:p>
            <a:pPr marL="171450" indent="-171450">
              <a:buFont typeface="Arial" panose="020B0604020202020204" pitchFamily="34" charset="0"/>
              <a:buChar char="•"/>
            </a:pPr>
            <a:endParaRPr lang="en-CA" sz="1200">
              <a:ea typeface="Calibri"/>
              <a:cs typeface="Calibri"/>
            </a:endParaRPr>
          </a:p>
        </p:txBody>
      </p:sp>
      <p:sp>
        <p:nvSpPr>
          <p:cNvPr id="62" name="TextBox 61">
            <a:extLst>
              <a:ext uri="{FF2B5EF4-FFF2-40B4-BE49-F238E27FC236}">
                <a16:creationId xmlns:a16="http://schemas.microsoft.com/office/drawing/2014/main" id="{1D1FECF8-A1EA-53D0-6EED-92CECB0BEE11}"/>
              </a:ext>
            </a:extLst>
          </p:cNvPr>
          <p:cNvSpPr txBox="1"/>
          <p:nvPr/>
        </p:nvSpPr>
        <p:spPr>
          <a:xfrm>
            <a:off x="2066929" y="5174923"/>
            <a:ext cx="2554278" cy="64633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CA" sz="1200">
                <a:ea typeface="Calibri"/>
                <a:cs typeface="Calibri"/>
              </a:rPr>
              <a:t>New dataset of feature maps</a:t>
            </a:r>
            <a:endParaRPr lang="en-CA" sz="1200"/>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p:txBody>
      </p:sp>
      <p:sp>
        <p:nvSpPr>
          <p:cNvPr id="5" name="TextBox 4">
            <a:extLst>
              <a:ext uri="{FF2B5EF4-FFF2-40B4-BE49-F238E27FC236}">
                <a16:creationId xmlns:a16="http://schemas.microsoft.com/office/drawing/2014/main" id="{57CBEC2C-9277-21A0-3164-35A8D9FA17DB}"/>
              </a:ext>
            </a:extLst>
          </p:cNvPr>
          <p:cNvSpPr txBox="1"/>
          <p:nvPr/>
        </p:nvSpPr>
        <p:spPr>
          <a:xfrm>
            <a:off x="4725366" y="2970695"/>
            <a:ext cx="2554278" cy="3600986"/>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CA" sz="1200">
                <a:ea typeface="Calibri"/>
                <a:cs typeface="Calibri"/>
              </a:rPr>
              <a:t>Training pipeline scripts</a:t>
            </a: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r>
              <a:rPr lang="en-CA" sz="1200">
                <a:ea typeface="Calibri"/>
                <a:cs typeface="Calibri"/>
              </a:rPr>
              <a:t>Image impairment scripts</a:t>
            </a: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r>
              <a:rPr lang="en-CA" sz="1200">
                <a:ea typeface="Calibri"/>
                <a:cs typeface="Calibri"/>
              </a:rPr>
              <a:t>Segmentation Model</a:t>
            </a: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r>
              <a:rPr lang="en-CA" sz="1200">
                <a:ea typeface="Calibri"/>
                <a:cs typeface="Calibri"/>
              </a:rPr>
              <a:t>GUI</a:t>
            </a: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r>
              <a:rPr lang="en-CA" sz="1200">
                <a:ea typeface="Calibri"/>
                <a:cs typeface="Calibri"/>
              </a:rPr>
              <a:t>Video feed integration</a:t>
            </a: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a:p>
            <a:endParaRPr lang="en-CA" sz="1200">
              <a:ea typeface="Calibri"/>
              <a:cs typeface="Calibri"/>
            </a:endParaRPr>
          </a:p>
          <a:p>
            <a:pPr marL="171450" indent="-171450">
              <a:buFont typeface="Arial" panose="020B0604020202020204" pitchFamily="34" charset="0"/>
              <a:buChar char="•"/>
            </a:pPr>
            <a:endParaRPr lang="en-CA" sz="1200">
              <a:ea typeface="Calibri"/>
              <a:cs typeface="Calibri"/>
            </a:endParaRPr>
          </a:p>
        </p:txBody>
      </p:sp>
    </p:spTree>
    <p:extLst>
      <p:ext uri="{BB962C8B-B14F-4D97-AF65-F5344CB8AC3E}">
        <p14:creationId xmlns:p14="http://schemas.microsoft.com/office/powerpoint/2010/main" val="166952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689B-882A-7C61-CC1D-6C77B3F41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07538-76A7-92AE-262E-67F4BC5E5E88}"/>
              </a:ext>
            </a:extLst>
          </p:cNvPr>
          <p:cNvSpPr>
            <a:spLocks noGrp="1"/>
          </p:cNvSpPr>
          <p:nvPr>
            <p:ph type="title"/>
          </p:nvPr>
        </p:nvSpPr>
        <p:spPr>
          <a:xfrm>
            <a:off x="640080" y="822960"/>
            <a:ext cx="7863840" cy="914400"/>
          </a:xfrm>
        </p:spPr>
        <p:txBody>
          <a:bodyPr/>
          <a:lstStyle/>
          <a:p>
            <a:pPr>
              <a:defRPr sz="3200" b="1">
                <a:solidFill>
                  <a:srgbClr val="505050"/>
                </a:solidFill>
              </a:defRPr>
            </a:pPr>
            <a:r>
              <a:rPr lang="en-US"/>
              <a:t>References</a:t>
            </a:r>
          </a:p>
        </p:txBody>
      </p:sp>
      <p:sp>
        <p:nvSpPr>
          <p:cNvPr id="3" name="Content Placeholder 2">
            <a:extLst>
              <a:ext uri="{FF2B5EF4-FFF2-40B4-BE49-F238E27FC236}">
                <a16:creationId xmlns:a16="http://schemas.microsoft.com/office/drawing/2014/main" id="{87DDCA07-47CA-44D8-D664-57D0241FA043}"/>
              </a:ext>
            </a:extLst>
          </p:cNvPr>
          <p:cNvSpPr>
            <a:spLocks noGrp="1"/>
          </p:cNvSpPr>
          <p:nvPr>
            <p:ph idx="1"/>
          </p:nvPr>
        </p:nvSpPr>
        <p:spPr>
          <a:xfrm>
            <a:off x="822960" y="1645920"/>
            <a:ext cx="7498080" cy="4846320"/>
          </a:xfrm>
        </p:spPr>
        <p:txBody>
          <a:bodyPr vert="horz" lIns="91440" tIns="45720" rIns="91440" bIns="45720" rtlCol="0" anchor="t">
            <a:normAutofit fontScale="77500" lnSpcReduction="20000"/>
          </a:bodyPr>
          <a:lstStyle/>
          <a:p>
            <a:pPr marL="0" indent="0">
              <a:buNone/>
              <a:defRPr sz="2000">
                <a:solidFill>
                  <a:srgbClr val="505050"/>
                </a:solidFill>
              </a:defRPr>
            </a:pPr>
            <a:r>
              <a:rPr lang="en-US">
                <a:ea typeface="+mn-lt"/>
                <a:cs typeface="+mn-lt"/>
              </a:rPr>
              <a:t>[1] </a:t>
            </a:r>
            <a:r>
              <a:rPr lang="en-US" err="1">
                <a:ea typeface="+mn-lt"/>
                <a:cs typeface="+mn-lt"/>
              </a:rPr>
              <a:t>iData</a:t>
            </a:r>
            <a:r>
              <a:rPr lang="en-US">
                <a:ea typeface="+mn-lt"/>
                <a:cs typeface="+mn-lt"/>
              </a:rPr>
              <a:t> Research, “Over 13 Million Laparoscopic Procedures Are Performed Globally Every Year,” </a:t>
            </a:r>
            <a:r>
              <a:rPr lang="en-US" err="1">
                <a:ea typeface="+mn-lt"/>
                <a:cs typeface="+mn-lt"/>
              </a:rPr>
              <a:t>iData</a:t>
            </a:r>
            <a:r>
              <a:rPr lang="en-US">
                <a:ea typeface="+mn-lt"/>
                <a:cs typeface="+mn-lt"/>
              </a:rPr>
              <a:t> Research, 2023. [Online]. Available: https://idataresearch.com/over-13-million-laparoscopic-procedures-are-performed-globally-every-year/. [Accessed: Dec. 3, 2025].</a:t>
            </a:r>
          </a:p>
          <a:p>
            <a:pPr marL="0" indent="0">
              <a:buNone/>
              <a:defRPr sz="2000">
                <a:solidFill>
                  <a:srgbClr val="505050"/>
                </a:solidFill>
              </a:defRPr>
            </a:pPr>
            <a:r>
              <a:rPr lang="en-US">
                <a:ea typeface="+mn-lt"/>
                <a:cs typeface="+mn-lt"/>
              </a:rPr>
              <a:t>[2] USC Viterbi School of Engineering, “How Can Computing for AI and Other Demands Be More Energy Efficient?” Apr. 28, 2025. [Online]. Available: https://viterbischool.usc.edu/news/2025/04/how-can-computing-for-ai-and-other-demands-be-more-energy-efficient/. [Accessed: Dec. 3, 2025].</a:t>
            </a:r>
            <a:endParaRPr lang="en-US"/>
          </a:p>
          <a:p>
            <a:pPr marL="0" indent="0">
              <a:buNone/>
              <a:defRPr sz="2000">
                <a:solidFill>
                  <a:srgbClr val="505050"/>
                </a:solidFill>
              </a:defRPr>
            </a:pPr>
            <a:r>
              <a:rPr lang="en-US">
                <a:ea typeface="+mn-lt"/>
                <a:cs typeface="+mn-lt"/>
              </a:rPr>
              <a:t>[3] P. Maji and R. Mullins, “On the Reduction of Computational Complexity of Deep Convolutional Neural Networks,” </a:t>
            </a:r>
            <a:r>
              <a:rPr lang="en-US" i="1">
                <a:ea typeface="+mn-lt"/>
                <a:cs typeface="+mn-lt"/>
              </a:rPr>
              <a:t>Entropy</a:t>
            </a:r>
            <a:r>
              <a:rPr lang="en-US">
                <a:ea typeface="+mn-lt"/>
                <a:cs typeface="+mn-lt"/>
              </a:rPr>
              <a:t>, vol. 20, no. 4, p. 305, 2018, </a:t>
            </a:r>
            <a:r>
              <a:rPr lang="en-US" err="1">
                <a:ea typeface="+mn-lt"/>
                <a:cs typeface="+mn-lt"/>
              </a:rPr>
              <a:t>doi</a:t>
            </a:r>
            <a:r>
              <a:rPr lang="en-US">
                <a:ea typeface="+mn-lt"/>
                <a:cs typeface="+mn-lt"/>
              </a:rPr>
              <a:t>: 10.3390/e20040305.</a:t>
            </a:r>
          </a:p>
          <a:p>
            <a:pPr marL="0" indent="0">
              <a:buNone/>
              <a:defRPr sz="2000">
                <a:solidFill>
                  <a:srgbClr val="505050"/>
                </a:solidFill>
              </a:defRPr>
            </a:pPr>
            <a:r>
              <a:rPr lang="en-US">
                <a:ea typeface="+mn-lt"/>
                <a:cs typeface="+mn-lt"/>
              </a:rPr>
              <a:t>[4] V. Sze, Y.-H. Chen, T.-J. Yang, and J. Emer, “Efficient Processing of Deep Neural Networks: A Tutorial and Survey,” in *Proceedings of the International Conference on Artificial Neural Networks (ICANN)*, 2014. [Online]. Available: https://vast.cs.ucla.edu/sites/default/files/publications/CNN_ICANN14.pdf. [Accessed: Dec. 3, 2025].</a:t>
            </a:r>
            <a:endParaRPr lang="en-US"/>
          </a:p>
          <a:p>
            <a:pPr marL="0" indent="0">
              <a:buNone/>
              <a:defRPr sz="2000">
                <a:solidFill>
                  <a:srgbClr val="505050"/>
                </a:solidFill>
              </a:defRPr>
            </a:pPr>
            <a:r>
              <a:rPr lang="en-US">
                <a:ea typeface="Calibri"/>
                <a:cs typeface="Calibri"/>
              </a:rPr>
              <a:t>[5] </a:t>
            </a:r>
            <a:r>
              <a:rPr lang="en-US">
                <a:ea typeface="+mn-lt"/>
                <a:cs typeface="+mn-lt"/>
              </a:rPr>
              <a:t>S. Prajwal, P. P. Kumari, H. M. V, and A. U. Rani, “A Study on Energy Consumption in AI-Driven Medical Image Segmentation,” </a:t>
            </a:r>
            <a:r>
              <a:rPr lang="en-US" i="1">
                <a:ea typeface="+mn-lt"/>
                <a:cs typeface="+mn-lt"/>
              </a:rPr>
              <a:t>J. Imaging</a:t>
            </a:r>
            <a:r>
              <a:rPr lang="en-US">
                <a:ea typeface="+mn-lt"/>
                <a:cs typeface="+mn-lt"/>
              </a:rPr>
              <a:t>, vol. 11, no. 2, p. 60, Feb. 2025, </a:t>
            </a:r>
            <a:r>
              <a:rPr lang="en-US" err="1">
                <a:ea typeface="+mn-lt"/>
                <a:cs typeface="+mn-lt"/>
              </a:rPr>
              <a:t>doi</a:t>
            </a:r>
            <a:r>
              <a:rPr lang="en-US">
                <a:ea typeface="+mn-lt"/>
                <a:cs typeface="+mn-lt"/>
              </a:rPr>
              <a:t>: 10.3390/jimaging11020060.</a:t>
            </a:r>
            <a:endParaRPr lang="en-US">
              <a:ea typeface="Calibri"/>
              <a:cs typeface="Calibri"/>
            </a:endParaRPr>
          </a:p>
          <a:p>
            <a:pPr marL="0" indent="0">
              <a:buNone/>
              <a:defRPr sz="2000">
                <a:solidFill>
                  <a:srgbClr val="505050"/>
                </a:solidFill>
              </a:defRPr>
            </a:pPr>
            <a:r>
              <a:rPr lang="en-US">
                <a:ea typeface="+mn-lt"/>
                <a:cs typeface="+mn-lt"/>
              </a:rPr>
              <a:t>[6] A. Benedetti, D. D. Bloise, and E. Iadanza, “Benchmarking U-Net and V-Net for medical image segmentation on GPUs,” </a:t>
            </a:r>
            <a:r>
              <a:rPr lang="en-US" i="1">
                <a:ea typeface="+mn-lt"/>
                <a:cs typeface="+mn-lt"/>
              </a:rPr>
              <a:t>Journal of Imaging</a:t>
            </a:r>
            <a:r>
              <a:rPr lang="en-US">
                <a:ea typeface="+mn-lt"/>
                <a:cs typeface="+mn-lt"/>
              </a:rPr>
              <a:t>, vol. 6, no. 12, p. 138, Dec. 2020, </a:t>
            </a:r>
            <a:r>
              <a:rPr lang="en-US" err="1">
                <a:ea typeface="+mn-lt"/>
                <a:cs typeface="+mn-lt"/>
              </a:rPr>
              <a:t>doi</a:t>
            </a:r>
            <a:r>
              <a:rPr lang="en-US">
                <a:ea typeface="+mn-lt"/>
                <a:cs typeface="+mn-lt"/>
              </a:rPr>
              <a:t>: 10.3390/jimaging6120138</a:t>
            </a:r>
            <a:endParaRPr lang="en-US"/>
          </a:p>
          <a:p>
            <a:pPr marL="0" indent="0">
              <a:buNone/>
              <a:defRPr sz="2000">
                <a:solidFill>
                  <a:srgbClr val="505050"/>
                </a:solidFill>
              </a:defRPr>
            </a:pPr>
            <a:endParaRPr lang="en-US">
              <a:ea typeface="Calibri"/>
              <a:cs typeface="Calibri"/>
            </a:endParaRPr>
          </a:p>
          <a:p>
            <a:pPr marL="0" indent="0">
              <a:buNone/>
              <a:defRPr sz="2000">
                <a:solidFill>
                  <a:srgbClr val="505050"/>
                </a:solidFill>
              </a:defRPr>
            </a:pPr>
            <a:endParaRPr lang="en-US">
              <a:ea typeface="Calibri"/>
              <a:cs typeface="Calibri"/>
            </a:endParaRPr>
          </a:p>
        </p:txBody>
      </p:sp>
      <p:sp>
        <p:nvSpPr>
          <p:cNvPr id="4" name="Rectangle 3">
            <a:extLst>
              <a:ext uri="{FF2B5EF4-FFF2-40B4-BE49-F238E27FC236}">
                <a16:creationId xmlns:a16="http://schemas.microsoft.com/office/drawing/2014/main" id="{1C3C9D06-D724-9983-A289-58343E1743E5}"/>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References</a:t>
            </a:r>
          </a:p>
        </p:txBody>
      </p:sp>
    </p:spTree>
    <p:extLst>
      <p:ext uri="{BB962C8B-B14F-4D97-AF65-F5344CB8AC3E}">
        <p14:creationId xmlns:p14="http://schemas.microsoft.com/office/powerpoint/2010/main" val="2308461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822960"/>
            <a:ext cx="7863840" cy="914400"/>
          </a:xfrm>
        </p:spPr>
        <p:txBody>
          <a:bodyPr/>
          <a:lstStyle/>
          <a:p>
            <a:pPr>
              <a:defRPr sz="3200" b="1">
                <a:solidFill>
                  <a:srgbClr val="505050"/>
                </a:solidFill>
              </a:defRPr>
            </a:pPr>
            <a:r>
              <a:t>Questions &amp; Discussion</a:t>
            </a:r>
          </a:p>
        </p:txBody>
      </p:sp>
      <p:sp>
        <p:nvSpPr>
          <p:cNvPr id="3" name="Rectangle 2"/>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rtlCol="0" anchor="ctr"/>
          <a:lstStyle/>
          <a:p>
            <a:pPr>
              <a:defRPr sz="1600" b="1">
                <a:solidFill>
                  <a:srgbClr val="FFFFFF"/>
                </a:solidFill>
              </a:defRPr>
            </a:pPr>
            <a:r>
              <a:t>Discussion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822960"/>
            <a:ext cx="7863840" cy="914400"/>
          </a:xfrm>
        </p:spPr>
        <p:txBody>
          <a:bodyPr/>
          <a:lstStyle/>
          <a:p>
            <a:pPr>
              <a:defRPr sz="3200" b="1">
                <a:solidFill>
                  <a:srgbClr val="505050"/>
                </a:solidFill>
              </a:defRPr>
            </a:pPr>
            <a:r>
              <a:rPr lang="en-US"/>
              <a:t>The Problem</a:t>
            </a:r>
          </a:p>
        </p:txBody>
      </p:sp>
      <p:graphicFrame>
        <p:nvGraphicFramePr>
          <p:cNvPr id="8" name="Content Placeholder 2">
            <a:extLst>
              <a:ext uri="{FF2B5EF4-FFF2-40B4-BE49-F238E27FC236}">
                <a16:creationId xmlns:a16="http://schemas.microsoft.com/office/drawing/2014/main" id="{05D1A40D-DD38-0EF8-4EB5-8996C795A002}"/>
              </a:ext>
            </a:extLst>
          </p:cNvPr>
          <p:cNvGraphicFramePr>
            <a:graphicFrameLocks noGrp="1"/>
          </p:cNvGraphicFramePr>
          <p:nvPr>
            <p:ph idx="1"/>
            <p:extLst>
              <p:ext uri="{D42A27DB-BD31-4B8C-83A1-F6EECF244321}">
                <p14:modId xmlns:p14="http://schemas.microsoft.com/office/powerpoint/2010/main" val="1977107428"/>
              </p:ext>
            </p:extLst>
          </p:nvPr>
        </p:nvGraphicFramePr>
        <p:xfrm>
          <a:off x="822960" y="1645920"/>
          <a:ext cx="4019973"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Background: </a:t>
            </a:r>
          </a:p>
          <a:p>
            <a:pPr>
              <a:defRPr sz="1600" b="1">
                <a:solidFill>
                  <a:srgbClr val="FFFFFF"/>
                </a:solidFill>
              </a:defRPr>
            </a:pPr>
            <a:r>
              <a:rPr lang="en-US"/>
              <a:t>Motivation</a:t>
            </a:r>
            <a:endParaRPr lang="en-US">
              <a:ea typeface="Calibri"/>
              <a:cs typeface="Calibri"/>
            </a:endParaRPr>
          </a:p>
        </p:txBody>
      </p:sp>
      <p:pic>
        <p:nvPicPr>
          <p:cNvPr id="6" name="Picture 5" descr="New Laparoscopy in OR - Press releases and Feature stories | St. Maarten  Medical Center">
            <a:extLst>
              <a:ext uri="{FF2B5EF4-FFF2-40B4-BE49-F238E27FC236}">
                <a16:creationId xmlns:a16="http://schemas.microsoft.com/office/drawing/2014/main" id="{16C06E9F-90E3-5389-0E67-D5A4B64C603F}"/>
              </a:ext>
            </a:extLst>
          </p:cNvPr>
          <p:cNvPicPr>
            <a:picLocks noChangeAspect="1"/>
          </p:cNvPicPr>
          <p:nvPr/>
        </p:nvPicPr>
        <p:blipFill>
          <a:blip r:embed="rId8"/>
          <a:stretch>
            <a:fillRect/>
          </a:stretch>
        </p:blipFill>
        <p:spPr>
          <a:xfrm>
            <a:off x="5164080" y="3001194"/>
            <a:ext cx="3234118" cy="21349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822960"/>
            <a:ext cx="7863840" cy="914400"/>
          </a:xfrm>
        </p:spPr>
        <p:txBody>
          <a:bodyPr/>
          <a:lstStyle/>
          <a:p>
            <a:pPr>
              <a:defRPr sz="3200" b="1">
                <a:solidFill>
                  <a:srgbClr val="505050"/>
                </a:solidFill>
              </a:defRPr>
            </a:pPr>
            <a:r>
              <a:rPr lang="en-US">
                <a:ea typeface="Calibri"/>
                <a:cs typeface="Calibri"/>
              </a:rPr>
              <a:t>Can We Improve Convolutional Speed?</a:t>
            </a:r>
          </a:p>
        </p:txBody>
      </p:sp>
      <p:sp>
        <p:nvSpPr>
          <p:cNvPr id="3" name="Content Placeholder 2"/>
          <p:cNvSpPr>
            <a:spLocks noGrp="1"/>
          </p:cNvSpPr>
          <p:nvPr>
            <p:ph idx="1"/>
          </p:nvPr>
        </p:nvSpPr>
        <p:spPr>
          <a:xfrm>
            <a:off x="822960" y="1691283"/>
            <a:ext cx="3333808" cy="4800957"/>
          </a:xfrm>
        </p:spPr>
        <p:txBody>
          <a:bodyPr vert="horz" lIns="91440" tIns="45720" rIns="91440" bIns="45720" rtlCol="0" anchor="t">
            <a:normAutofit/>
          </a:bodyPr>
          <a:lstStyle/>
          <a:p>
            <a:pPr>
              <a:defRPr sz="2000">
                <a:solidFill>
                  <a:srgbClr val="505050"/>
                </a:solidFill>
              </a:defRPr>
            </a:pPr>
            <a:r>
              <a:rPr lang="en-US"/>
              <a:t>Convolution complexity scales with image area, filters, and kernel area.</a:t>
            </a:r>
            <a:endParaRPr lang="en-US">
              <a:ea typeface="Calibri"/>
              <a:cs typeface="Calibri"/>
            </a:endParaRPr>
          </a:p>
          <a:p>
            <a:pPr>
              <a:defRPr sz="2000">
                <a:solidFill>
                  <a:srgbClr val="505050"/>
                </a:solidFill>
              </a:defRPr>
            </a:pPr>
            <a:r>
              <a:rPr lang="en-US">
                <a:ea typeface="Calibri"/>
                <a:cs typeface="Calibri"/>
              </a:rPr>
              <a:t>Modern CNNs require millions of parameters; </a:t>
            </a:r>
            <a:r>
              <a:rPr lang="en-US" i="1">
                <a:ea typeface="Calibri"/>
                <a:cs typeface="Calibri"/>
              </a:rPr>
              <a:t>billions of operations </a:t>
            </a:r>
            <a:r>
              <a:rPr lang="en-US">
                <a:ea typeface="Calibri"/>
                <a:cs typeface="Calibri"/>
              </a:rPr>
              <a:t>[3]</a:t>
            </a:r>
          </a:p>
          <a:p>
            <a:pPr>
              <a:defRPr sz="2000">
                <a:solidFill>
                  <a:srgbClr val="505050"/>
                </a:solidFill>
              </a:defRPr>
            </a:pPr>
            <a:r>
              <a:rPr lang="en-US">
                <a:ea typeface="Calibri"/>
                <a:cs typeface="Calibri"/>
              </a:rPr>
              <a:t>Convolution occupies ~90% of CNN runtime [4]</a:t>
            </a:r>
          </a:p>
          <a:p>
            <a:pPr>
              <a:defRPr sz="2000">
                <a:solidFill>
                  <a:srgbClr val="505050"/>
                </a:solidFill>
              </a:defRPr>
            </a:pPr>
            <a:r>
              <a:t>Goal: </a:t>
            </a:r>
            <a:r>
              <a:rPr lang="en-US"/>
              <a:t>use alternative convolution hardware to keep</a:t>
            </a:r>
            <a:r>
              <a:t> segmentation-level information while lowering power, heat, and latency.</a:t>
            </a:r>
            <a:endParaRPr lang="en-CA">
              <a:ea typeface="Calibri"/>
              <a:cs typeface="Calibri"/>
            </a:endParaRPr>
          </a:p>
        </p:txBody>
      </p:sp>
      <p:sp>
        <p:nvSpPr>
          <p:cNvPr id="4" name="Rectangle 3"/>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Background</a:t>
            </a:r>
            <a:endParaRPr lang="en-US">
              <a:ea typeface="Calibri"/>
              <a:cs typeface="Calibri"/>
            </a:endParaRPr>
          </a:p>
        </p:txBody>
      </p:sp>
      <p:pic>
        <p:nvPicPr>
          <p:cNvPr id="8" name="ConvolutionDemo">
            <a:hlinkClick r:id="" action="ppaction://media"/>
            <a:extLst>
              <a:ext uri="{FF2B5EF4-FFF2-40B4-BE49-F238E27FC236}">
                <a16:creationId xmlns:a16="http://schemas.microsoft.com/office/drawing/2014/main" id="{ECFDFAAD-9219-7E1B-F663-0FF474468A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7842" y="2797069"/>
            <a:ext cx="4615597" cy="2594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B75F98-EE2A-C6C8-A0EE-0DC52CE0D372}"/>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09EC2-DB98-99EC-CF31-4B809338619C}"/>
              </a:ext>
            </a:extLst>
          </p:cNvPr>
          <p:cNvSpPr>
            <a:spLocks noGrp="1"/>
          </p:cNvSpPr>
          <p:nvPr>
            <p:ph type="title"/>
          </p:nvPr>
        </p:nvSpPr>
        <p:spPr>
          <a:xfrm>
            <a:off x="571352" y="350196"/>
            <a:ext cx="3485178" cy="1624520"/>
          </a:xfrm>
        </p:spPr>
        <p:txBody>
          <a:bodyPr anchor="ctr">
            <a:normAutofit/>
          </a:bodyPr>
          <a:lstStyle/>
          <a:p>
            <a:pPr>
              <a:defRPr sz="3200" b="1">
                <a:solidFill>
                  <a:srgbClr val="505050"/>
                </a:solidFill>
              </a:defRPr>
            </a:pPr>
            <a:r>
              <a:rPr lang="en-US" sz="3500"/>
              <a:t>Design Question</a:t>
            </a:r>
          </a:p>
        </p:txBody>
      </p:sp>
      <p:sp>
        <p:nvSpPr>
          <p:cNvPr id="3" name="Content Placeholder 2">
            <a:extLst>
              <a:ext uri="{FF2B5EF4-FFF2-40B4-BE49-F238E27FC236}">
                <a16:creationId xmlns:a16="http://schemas.microsoft.com/office/drawing/2014/main" id="{05F1093F-E94F-1E6F-4CA2-299B7B264DB6}"/>
              </a:ext>
            </a:extLst>
          </p:cNvPr>
          <p:cNvSpPr>
            <a:spLocks noGrp="1"/>
          </p:cNvSpPr>
          <p:nvPr>
            <p:ph idx="1"/>
          </p:nvPr>
        </p:nvSpPr>
        <p:spPr>
          <a:xfrm>
            <a:off x="571351" y="2743200"/>
            <a:ext cx="3485179" cy="1769601"/>
          </a:xfrm>
        </p:spPr>
        <p:txBody>
          <a:bodyPr vert="horz" lIns="91440" tIns="45720" rIns="91440" bIns="45720" rtlCol="0" anchor="ctr">
            <a:normAutofit/>
          </a:bodyPr>
          <a:lstStyle/>
          <a:p>
            <a:pPr marL="0" indent="0">
              <a:buNone/>
              <a:defRPr sz="2000">
                <a:solidFill>
                  <a:srgbClr val="505050"/>
                </a:solidFill>
              </a:defRPr>
            </a:pPr>
            <a:r>
              <a:rPr lang="en-US" sz="1700">
                <a:ea typeface="Calibri"/>
                <a:cs typeface="Calibri"/>
              </a:rPr>
              <a:t>Can we maintain surgical level information while reducing power, heat, and latency, when compared to traditional CNNs?</a:t>
            </a:r>
          </a:p>
        </p:txBody>
      </p:sp>
      <p:sp>
        <p:nvSpPr>
          <p:cNvPr id="4" name="Rectangle 3">
            <a:extLst>
              <a:ext uri="{FF2B5EF4-FFF2-40B4-BE49-F238E27FC236}">
                <a16:creationId xmlns:a16="http://schemas.microsoft.com/office/drawing/2014/main" id="{31CF6F38-8E91-855D-FBC7-23FBACE33CAE}"/>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spcAft>
                <a:spcPts val="600"/>
              </a:spcAft>
              <a:defRPr sz="1600" b="1">
                <a:solidFill>
                  <a:srgbClr val="FFFFFF"/>
                </a:solidFill>
              </a:defRPr>
            </a:pPr>
            <a:r>
              <a:t>Design Problem</a:t>
            </a:r>
            <a:r>
              <a:rPr lang="en-US"/>
              <a:t> Definition</a:t>
            </a:r>
          </a:p>
        </p:txBody>
      </p:sp>
      <p:pic>
        <p:nvPicPr>
          <p:cNvPr id="5" name="Picture 4" descr="https://images.stockcake.com/public/e/9/e/e9e691f0-2cbb-42da-a9de-86aafac5d896/divine-light-beam-stockcake.jpg">
            <a:extLst>
              <a:ext uri="{FF2B5EF4-FFF2-40B4-BE49-F238E27FC236}">
                <a16:creationId xmlns:a16="http://schemas.microsoft.com/office/drawing/2014/main" id="{A637E475-F2EA-EEC3-4234-9D01FFFD103E}"/>
              </a:ext>
            </a:extLst>
          </p:cNvPr>
          <p:cNvPicPr>
            <a:picLocks noChangeAspect="1"/>
          </p:cNvPicPr>
          <p:nvPr/>
        </p:nvPicPr>
        <p:blipFill>
          <a:blip r:embed="rId3"/>
          <a:stretch>
            <a:fillRect/>
          </a:stretch>
        </p:blipFill>
        <p:spPr>
          <a:xfrm>
            <a:off x="4278630" y="548640"/>
            <a:ext cx="4865368" cy="6414770"/>
          </a:xfrm>
          <a:prstGeom prst="rect">
            <a:avLst/>
          </a:prstGeom>
        </p:spPr>
      </p:pic>
    </p:spTree>
    <p:extLst>
      <p:ext uri="{BB962C8B-B14F-4D97-AF65-F5344CB8AC3E}">
        <p14:creationId xmlns:p14="http://schemas.microsoft.com/office/powerpoint/2010/main" val="3578148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2C4283-D61F-CE63-E4E2-F53D3114A652}"/>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4ADAEAA-1DB0-4594-BA67-F5941FC0F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62DACA66-D77A-BF82-9FB8-F29982B4A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23029-8058-8ADD-6790-D9842F93586D}"/>
              </a:ext>
            </a:extLst>
          </p:cNvPr>
          <p:cNvSpPr>
            <a:spLocks noGrp="1"/>
          </p:cNvSpPr>
          <p:nvPr>
            <p:ph type="title"/>
          </p:nvPr>
        </p:nvSpPr>
        <p:spPr>
          <a:xfrm>
            <a:off x="571352" y="350196"/>
            <a:ext cx="3485178" cy="1624520"/>
          </a:xfrm>
        </p:spPr>
        <p:txBody>
          <a:bodyPr anchor="ctr">
            <a:normAutofit/>
          </a:bodyPr>
          <a:lstStyle/>
          <a:p>
            <a:pPr>
              <a:defRPr sz="3200" b="1">
                <a:solidFill>
                  <a:srgbClr val="505050"/>
                </a:solidFill>
              </a:defRPr>
            </a:pPr>
            <a:r>
              <a:rPr lang="en-US" sz="3500"/>
              <a:t>Need Statement</a:t>
            </a:r>
            <a:endParaRPr lang="en-US"/>
          </a:p>
        </p:txBody>
      </p:sp>
      <p:sp>
        <p:nvSpPr>
          <p:cNvPr id="3" name="Content Placeholder 2">
            <a:extLst>
              <a:ext uri="{FF2B5EF4-FFF2-40B4-BE49-F238E27FC236}">
                <a16:creationId xmlns:a16="http://schemas.microsoft.com/office/drawing/2014/main" id="{4B537D1A-979F-3E35-53FA-8E4016A22C4C}"/>
              </a:ext>
            </a:extLst>
          </p:cNvPr>
          <p:cNvSpPr>
            <a:spLocks noGrp="1"/>
          </p:cNvSpPr>
          <p:nvPr>
            <p:ph idx="1"/>
          </p:nvPr>
        </p:nvSpPr>
        <p:spPr>
          <a:xfrm>
            <a:off x="571351" y="2743200"/>
            <a:ext cx="3485179" cy="1892709"/>
          </a:xfrm>
          <a:ln>
            <a:solidFill>
              <a:schemeClr val="tx1"/>
            </a:solidFill>
          </a:ln>
        </p:spPr>
        <p:txBody>
          <a:bodyPr vert="horz" lIns="91440" tIns="45720" rIns="91440" bIns="45720" rtlCol="0" anchor="ctr">
            <a:normAutofit/>
          </a:bodyPr>
          <a:lstStyle/>
          <a:p>
            <a:pPr marL="0" indent="0">
              <a:buNone/>
              <a:defRPr sz="2000">
                <a:solidFill>
                  <a:srgbClr val="505050"/>
                </a:solidFill>
              </a:defRPr>
            </a:pPr>
            <a:r>
              <a:rPr lang="en-US" sz="1700">
                <a:ea typeface="+mn-lt"/>
                <a:cs typeface="+mn-lt"/>
              </a:rPr>
              <a:t>Hospitals require methods to perform real-time surgical segmentation with </a:t>
            </a:r>
            <a:r>
              <a:rPr lang="en-US" sz="1700" b="1">
                <a:ea typeface="+mn-lt"/>
                <a:cs typeface="+mn-lt"/>
              </a:rPr>
              <a:t>lower power</a:t>
            </a:r>
            <a:r>
              <a:rPr lang="en-US" sz="1700">
                <a:ea typeface="+mn-lt"/>
                <a:cs typeface="+mn-lt"/>
              </a:rPr>
              <a:t>, </a:t>
            </a:r>
            <a:r>
              <a:rPr lang="en-US" sz="1700" b="1">
                <a:ea typeface="+mn-lt"/>
                <a:cs typeface="+mn-lt"/>
              </a:rPr>
              <a:t>lower heat</a:t>
            </a:r>
            <a:r>
              <a:rPr lang="en-US" sz="1700">
                <a:ea typeface="+mn-lt"/>
                <a:cs typeface="+mn-lt"/>
              </a:rPr>
              <a:t>, and </a:t>
            </a:r>
            <a:r>
              <a:rPr lang="en-US" sz="1700" b="1">
                <a:ea typeface="+mn-lt"/>
                <a:cs typeface="+mn-lt"/>
              </a:rPr>
              <a:t>comparable accuracy</a:t>
            </a:r>
            <a:r>
              <a:rPr lang="en-US" sz="1700">
                <a:ea typeface="+mn-lt"/>
                <a:cs typeface="+mn-lt"/>
              </a:rPr>
              <a:t> to existing GPU-based traditional CNNs.</a:t>
            </a:r>
            <a:endParaRPr lang="en-US"/>
          </a:p>
        </p:txBody>
      </p:sp>
      <p:sp>
        <p:nvSpPr>
          <p:cNvPr id="4" name="Rectangle 3">
            <a:extLst>
              <a:ext uri="{FF2B5EF4-FFF2-40B4-BE49-F238E27FC236}">
                <a16:creationId xmlns:a16="http://schemas.microsoft.com/office/drawing/2014/main" id="{82990096-832A-43B5-36D9-03DD6F830C55}"/>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spcAft>
                <a:spcPts val="600"/>
              </a:spcAft>
              <a:defRPr sz="1600" b="1">
                <a:solidFill>
                  <a:srgbClr val="FFFFFF"/>
                </a:solidFill>
              </a:defRPr>
            </a:pPr>
            <a:r>
              <a:t>Design Problem</a:t>
            </a:r>
            <a:r>
              <a:rPr lang="en-US"/>
              <a:t> Definition</a:t>
            </a:r>
          </a:p>
        </p:txBody>
      </p:sp>
      <p:pic>
        <p:nvPicPr>
          <p:cNvPr id="7" name="Picture 6" descr="https://images.stockcake.com/public/e/9/e/e9e691f0-2cbb-42da-a9de-86aafac5d896/divine-light-beam-stockcake.jpg">
            <a:extLst>
              <a:ext uri="{FF2B5EF4-FFF2-40B4-BE49-F238E27FC236}">
                <a16:creationId xmlns:a16="http://schemas.microsoft.com/office/drawing/2014/main" id="{C9D04996-298D-AA0C-55E9-73BFF3053C88}"/>
              </a:ext>
            </a:extLst>
          </p:cNvPr>
          <p:cNvPicPr>
            <a:picLocks noChangeAspect="1"/>
          </p:cNvPicPr>
          <p:nvPr/>
        </p:nvPicPr>
        <p:blipFill>
          <a:blip r:embed="rId3"/>
          <a:stretch>
            <a:fillRect/>
          </a:stretch>
        </p:blipFill>
        <p:spPr>
          <a:xfrm>
            <a:off x="4278630" y="548640"/>
            <a:ext cx="4865368" cy="6414770"/>
          </a:xfrm>
          <a:prstGeom prst="rect">
            <a:avLst/>
          </a:prstGeom>
        </p:spPr>
      </p:pic>
    </p:spTree>
    <p:extLst>
      <p:ext uri="{BB962C8B-B14F-4D97-AF65-F5344CB8AC3E}">
        <p14:creationId xmlns:p14="http://schemas.microsoft.com/office/powerpoint/2010/main" val="20983957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FD1714-301D-3B3C-6E4D-77EA98E1E6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CAD51-83DA-586C-A4DB-F28D6517822C}"/>
              </a:ext>
            </a:extLst>
          </p:cNvPr>
          <p:cNvSpPr>
            <a:spLocks noGrp="1"/>
          </p:cNvSpPr>
          <p:nvPr>
            <p:ph type="title"/>
          </p:nvPr>
        </p:nvSpPr>
        <p:spPr>
          <a:xfrm>
            <a:off x="630936" y="256032"/>
            <a:ext cx="7879842" cy="1014984"/>
          </a:xfrm>
        </p:spPr>
        <p:txBody>
          <a:bodyPr anchor="b">
            <a:normAutofit/>
          </a:bodyPr>
          <a:lstStyle/>
          <a:p>
            <a:pPr>
              <a:defRPr sz="3200" b="1">
                <a:solidFill>
                  <a:srgbClr val="505050"/>
                </a:solidFill>
              </a:defRPr>
            </a:pPr>
            <a:r>
              <a:rPr lang="en-US" sz="3200"/>
              <a:t> Constraints</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315FF6CD-6C1A-9873-A68F-ADC4EFEA18BD}"/>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spcAft>
                <a:spcPts val="600"/>
              </a:spcAft>
              <a:defRPr sz="1600" b="1">
                <a:solidFill>
                  <a:srgbClr val="FFFFFF"/>
                </a:solidFill>
              </a:defRPr>
            </a:pPr>
            <a:r>
              <a:t>Design Problem</a:t>
            </a:r>
            <a:endParaRPr lang="en-CA"/>
          </a:p>
        </p:txBody>
      </p:sp>
      <p:graphicFrame>
        <p:nvGraphicFramePr>
          <p:cNvPr id="9" name="Content Placeholder 2">
            <a:extLst>
              <a:ext uri="{FF2B5EF4-FFF2-40B4-BE49-F238E27FC236}">
                <a16:creationId xmlns:a16="http://schemas.microsoft.com/office/drawing/2014/main" id="{1769030C-0E3F-DB57-62C0-FBB45B53F1B7}"/>
              </a:ext>
            </a:extLst>
          </p:cNvPr>
          <p:cNvGraphicFramePr>
            <a:graphicFrameLocks noGrp="1"/>
          </p:cNvGraphicFramePr>
          <p:nvPr>
            <p:ph idx="1"/>
            <p:extLst>
              <p:ext uri="{D42A27DB-BD31-4B8C-83A1-F6EECF244321}">
                <p14:modId xmlns:p14="http://schemas.microsoft.com/office/powerpoint/2010/main" val="1653678277"/>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978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A0C2-5A63-0F82-5D58-CF6E7D8AB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0B10B-B68D-0A1E-2C9B-23F638848EEC}"/>
              </a:ext>
            </a:extLst>
          </p:cNvPr>
          <p:cNvSpPr>
            <a:spLocks noGrp="1"/>
          </p:cNvSpPr>
          <p:nvPr>
            <p:ph type="title"/>
          </p:nvPr>
        </p:nvSpPr>
        <p:spPr>
          <a:xfrm>
            <a:off x="640080" y="822960"/>
            <a:ext cx="7863840" cy="914400"/>
          </a:xfrm>
        </p:spPr>
        <p:txBody>
          <a:bodyPr/>
          <a:lstStyle/>
          <a:p>
            <a:pPr>
              <a:defRPr sz="3200" b="1">
                <a:solidFill>
                  <a:srgbClr val="505050"/>
                </a:solidFill>
              </a:defRPr>
            </a:pPr>
            <a:r>
              <a:rPr lang="en-US"/>
              <a:t>Building Optical Convolution</a:t>
            </a:r>
            <a:endParaRPr/>
          </a:p>
        </p:txBody>
      </p:sp>
      <p:sp>
        <p:nvSpPr>
          <p:cNvPr id="3" name="Content Placeholder 2">
            <a:extLst>
              <a:ext uri="{FF2B5EF4-FFF2-40B4-BE49-F238E27FC236}">
                <a16:creationId xmlns:a16="http://schemas.microsoft.com/office/drawing/2014/main" id="{67D9D46F-DC4D-821D-6EF4-FAD533B0E9AD}"/>
              </a:ext>
            </a:extLst>
          </p:cNvPr>
          <p:cNvSpPr>
            <a:spLocks noGrp="1"/>
          </p:cNvSpPr>
          <p:nvPr>
            <p:ph idx="1"/>
          </p:nvPr>
        </p:nvSpPr>
        <p:spPr>
          <a:xfrm>
            <a:off x="99359" y="1783278"/>
            <a:ext cx="8945282" cy="1525513"/>
          </a:xfrm>
        </p:spPr>
        <p:txBody>
          <a:bodyPr vert="horz" lIns="91440" tIns="45720" rIns="91440" bIns="45720" rtlCol="0" anchor="t">
            <a:normAutofit fontScale="85000" lnSpcReduction="10000"/>
          </a:bodyPr>
          <a:lstStyle/>
          <a:p>
            <a:pPr>
              <a:defRPr sz="2000">
                <a:solidFill>
                  <a:srgbClr val="505050"/>
                </a:solidFill>
              </a:defRPr>
            </a:pPr>
            <a:r>
              <a:rPr lang="en-CA" sz="2100">
                <a:ea typeface="Calibri"/>
                <a:cs typeface="Calibri"/>
              </a:rPr>
              <a:t>A thin convex lens acts as a Fourier Transform</a:t>
            </a:r>
          </a:p>
          <a:p>
            <a:pPr lvl="1">
              <a:defRPr sz="2000">
                <a:solidFill>
                  <a:srgbClr val="505050"/>
                </a:solidFill>
              </a:defRPr>
            </a:pPr>
            <a:r>
              <a:rPr lang="en-CA" sz="1600">
                <a:ea typeface="Calibri"/>
                <a:cs typeface="Calibri"/>
              </a:rPr>
              <a:t>Transforms diffraction pattern into spatial positions</a:t>
            </a:r>
          </a:p>
          <a:p>
            <a:pPr>
              <a:defRPr sz="2000">
                <a:solidFill>
                  <a:srgbClr val="505050"/>
                </a:solidFill>
              </a:defRPr>
            </a:pPr>
            <a:r>
              <a:rPr lang="en-CA" sz="2000">
                <a:ea typeface="Calibri"/>
                <a:cs typeface="Calibri"/>
              </a:rPr>
              <a:t>Parallel rays (i.e. a flat image) are focused to a DC position</a:t>
            </a:r>
          </a:p>
          <a:p>
            <a:pPr>
              <a:defRPr sz="2000">
                <a:solidFill>
                  <a:srgbClr val="505050"/>
                </a:solidFill>
              </a:defRPr>
            </a:pPr>
            <a:r>
              <a:rPr lang="en-CA" sz="2000">
                <a:ea typeface="Calibri"/>
                <a:cs typeface="Calibri"/>
              </a:rPr>
              <a:t>Spatial frequency components of an image cause light to diffract and enter the lens at an angle</a:t>
            </a:r>
          </a:p>
          <a:p>
            <a:pPr lvl="1">
              <a:defRPr sz="2000">
                <a:solidFill>
                  <a:srgbClr val="505050"/>
                </a:solidFill>
              </a:defRPr>
            </a:pPr>
            <a:r>
              <a:rPr lang="en-CA" sz="1600">
                <a:ea typeface="Calibri"/>
                <a:cs typeface="Calibri"/>
              </a:rPr>
              <a:t>This encodes frequency information into spatial information at the Fourier Plane</a:t>
            </a:r>
          </a:p>
        </p:txBody>
      </p:sp>
      <p:sp>
        <p:nvSpPr>
          <p:cNvPr id="4" name="Rectangle 3">
            <a:extLst>
              <a:ext uri="{FF2B5EF4-FFF2-40B4-BE49-F238E27FC236}">
                <a16:creationId xmlns:a16="http://schemas.microsoft.com/office/drawing/2014/main" id="{2B010951-E0A2-6585-0689-B92BA19C5AA5}"/>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t>Background</a:t>
            </a:r>
          </a:p>
        </p:txBody>
      </p:sp>
      <p:cxnSp>
        <p:nvCxnSpPr>
          <p:cNvPr id="31" name="Straight Connector 30">
            <a:extLst>
              <a:ext uri="{FF2B5EF4-FFF2-40B4-BE49-F238E27FC236}">
                <a16:creationId xmlns:a16="http://schemas.microsoft.com/office/drawing/2014/main" id="{9D5B5972-4E81-6886-A273-3E779F674507}"/>
              </a:ext>
            </a:extLst>
          </p:cNvPr>
          <p:cNvCxnSpPr>
            <a:cxnSpLocks/>
          </p:cNvCxnSpPr>
          <p:nvPr/>
        </p:nvCxnSpPr>
        <p:spPr>
          <a:xfrm>
            <a:off x="4370303" y="3232525"/>
            <a:ext cx="0" cy="3259147"/>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1C56230A-1BD1-3931-2E32-D52E68AD16D8}"/>
              </a:ext>
            </a:extLst>
          </p:cNvPr>
          <p:cNvGrpSpPr/>
          <p:nvPr/>
        </p:nvGrpSpPr>
        <p:grpSpPr>
          <a:xfrm>
            <a:off x="4770557" y="3560683"/>
            <a:ext cx="4029188" cy="2336416"/>
            <a:chOff x="4661627" y="3321777"/>
            <a:chExt cx="4777852" cy="3117558"/>
          </a:xfrm>
        </p:grpSpPr>
        <p:sp>
          <p:nvSpPr>
            <p:cNvPr id="15" name="Rectangle 14">
              <a:extLst>
                <a:ext uri="{FF2B5EF4-FFF2-40B4-BE49-F238E27FC236}">
                  <a16:creationId xmlns:a16="http://schemas.microsoft.com/office/drawing/2014/main" id="{0895F17C-4CB2-06C4-D41A-1437120542FA}"/>
                </a:ext>
              </a:extLst>
            </p:cNvPr>
            <p:cNvSpPr/>
            <p:nvPr/>
          </p:nvSpPr>
          <p:spPr>
            <a:xfrm>
              <a:off x="5469003" y="4758716"/>
              <a:ext cx="157727" cy="117341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16" name="Straight Arrow Connector 15">
              <a:extLst>
                <a:ext uri="{FF2B5EF4-FFF2-40B4-BE49-F238E27FC236}">
                  <a16:creationId xmlns:a16="http://schemas.microsoft.com/office/drawing/2014/main" id="{11B6C09B-5DAD-C6D9-B564-CC07273C3A83}"/>
                </a:ext>
              </a:extLst>
            </p:cNvPr>
            <p:cNvCxnSpPr>
              <a:cxnSpLocks/>
            </p:cNvCxnSpPr>
            <p:nvPr/>
          </p:nvCxnSpPr>
          <p:spPr>
            <a:xfrm>
              <a:off x="5730511" y="4784024"/>
              <a:ext cx="894960" cy="319026"/>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60B57DF-81C7-3833-B3D4-3BA93CC202A4}"/>
                </a:ext>
              </a:extLst>
            </p:cNvPr>
            <p:cNvCxnSpPr>
              <a:cxnSpLocks/>
            </p:cNvCxnSpPr>
            <p:nvPr/>
          </p:nvCxnSpPr>
          <p:spPr>
            <a:xfrm flipV="1">
              <a:off x="5717548" y="4558375"/>
              <a:ext cx="1022976" cy="45212"/>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849E82C-9786-5E33-C13A-BADDD2150384}"/>
                </a:ext>
              </a:extLst>
            </p:cNvPr>
            <p:cNvCxnSpPr>
              <a:cxnSpLocks/>
            </p:cNvCxnSpPr>
            <p:nvPr/>
          </p:nvCxnSpPr>
          <p:spPr>
            <a:xfrm flipV="1">
              <a:off x="5689604" y="3993909"/>
              <a:ext cx="867528" cy="476905"/>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B498CE8-BE81-1FC2-21A0-92A3D82ED0C5}"/>
                </a:ext>
              </a:extLst>
            </p:cNvPr>
            <p:cNvCxnSpPr>
              <a:cxnSpLocks/>
            </p:cNvCxnSpPr>
            <p:nvPr/>
          </p:nvCxnSpPr>
          <p:spPr>
            <a:xfrm>
              <a:off x="7229106" y="4049670"/>
              <a:ext cx="1274814" cy="262938"/>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888091B-F914-D2DD-4970-4E46CE64AE65}"/>
                </a:ext>
              </a:extLst>
            </p:cNvPr>
            <p:cNvCxnSpPr>
              <a:cxnSpLocks/>
            </p:cNvCxnSpPr>
            <p:nvPr/>
          </p:nvCxnSpPr>
          <p:spPr>
            <a:xfrm flipV="1">
              <a:off x="7229106" y="4768304"/>
              <a:ext cx="1324793" cy="35592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F42AAC-29DB-9D85-DC5C-E29EA192101E}"/>
                </a:ext>
              </a:extLst>
            </p:cNvPr>
            <p:cNvCxnSpPr>
              <a:cxnSpLocks/>
            </p:cNvCxnSpPr>
            <p:nvPr/>
          </p:nvCxnSpPr>
          <p:spPr>
            <a:xfrm>
              <a:off x="7297686" y="4558375"/>
              <a:ext cx="1206234"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3BAC7F7-79AB-EB67-24CF-47C3CDCA831B}"/>
                </a:ext>
              </a:extLst>
            </p:cNvPr>
            <p:cNvSpPr txBox="1"/>
            <p:nvPr/>
          </p:nvSpPr>
          <p:spPr>
            <a:xfrm>
              <a:off x="7935524" y="6131558"/>
              <a:ext cx="1503955" cy="307777"/>
            </a:xfrm>
            <a:prstGeom prst="rect">
              <a:avLst/>
            </a:prstGeom>
            <a:noFill/>
          </p:spPr>
          <p:txBody>
            <a:bodyPr wrap="square" rtlCol="0">
              <a:spAutoFit/>
            </a:bodyPr>
            <a:lstStyle/>
            <a:p>
              <a:pPr algn="ctr"/>
              <a:r>
                <a:rPr lang="en-CA" sz="1400"/>
                <a:t>Fourier Plane</a:t>
              </a:r>
            </a:p>
          </p:txBody>
        </p:sp>
        <p:sp>
          <p:nvSpPr>
            <p:cNvPr id="28" name="TextBox 27">
              <a:extLst>
                <a:ext uri="{FF2B5EF4-FFF2-40B4-BE49-F238E27FC236}">
                  <a16:creationId xmlns:a16="http://schemas.microsoft.com/office/drawing/2014/main" id="{33096341-AE8F-F715-347B-7459042A0951}"/>
                </a:ext>
              </a:extLst>
            </p:cNvPr>
            <p:cNvSpPr txBox="1"/>
            <p:nvPr/>
          </p:nvSpPr>
          <p:spPr>
            <a:xfrm>
              <a:off x="7343945" y="3531789"/>
              <a:ext cx="1206234" cy="492812"/>
            </a:xfrm>
            <a:prstGeom prst="rect">
              <a:avLst/>
            </a:prstGeom>
            <a:noFill/>
          </p:spPr>
          <p:txBody>
            <a:bodyPr wrap="square" rtlCol="0">
              <a:spAutoFit/>
            </a:bodyPr>
            <a:lstStyle/>
            <a:p>
              <a:pPr algn="ctr"/>
              <a:r>
                <a:rPr lang="en-CA" sz="900"/>
                <a:t>High Frequency Components</a:t>
              </a:r>
            </a:p>
          </p:txBody>
        </p:sp>
        <p:sp>
          <p:nvSpPr>
            <p:cNvPr id="29" name="TextBox 28">
              <a:extLst>
                <a:ext uri="{FF2B5EF4-FFF2-40B4-BE49-F238E27FC236}">
                  <a16:creationId xmlns:a16="http://schemas.microsoft.com/office/drawing/2014/main" id="{124B1C81-49F1-F9A9-58C2-F7442BA5F2D2}"/>
                </a:ext>
              </a:extLst>
            </p:cNvPr>
            <p:cNvSpPr txBox="1"/>
            <p:nvPr/>
          </p:nvSpPr>
          <p:spPr>
            <a:xfrm>
              <a:off x="5341225" y="3554362"/>
              <a:ext cx="1728708" cy="308007"/>
            </a:xfrm>
            <a:prstGeom prst="rect">
              <a:avLst/>
            </a:prstGeom>
            <a:noFill/>
          </p:spPr>
          <p:txBody>
            <a:bodyPr wrap="square" rtlCol="0">
              <a:spAutoFit/>
            </a:bodyPr>
            <a:lstStyle/>
            <a:p>
              <a:pPr algn="ctr"/>
              <a:r>
                <a:rPr lang="en-CA" sz="900"/>
                <a:t>Diffraction Pattern</a:t>
              </a:r>
            </a:p>
          </p:txBody>
        </p:sp>
        <p:cxnSp>
          <p:nvCxnSpPr>
            <p:cNvPr id="30" name="Straight Arrow Connector 29">
              <a:extLst>
                <a:ext uri="{FF2B5EF4-FFF2-40B4-BE49-F238E27FC236}">
                  <a16:creationId xmlns:a16="http://schemas.microsoft.com/office/drawing/2014/main" id="{DEB3859B-2B27-9FA5-4803-2D5582C48E53}"/>
                </a:ext>
              </a:extLst>
            </p:cNvPr>
            <p:cNvCxnSpPr>
              <a:cxnSpLocks/>
            </p:cNvCxnSpPr>
            <p:nvPr/>
          </p:nvCxnSpPr>
          <p:spPr>
            <a:xfrm>
              <a:off x="4661627" y="4607115"/>
              <a:ext cx="801768"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0F092F9-EF69-441D-71CB-3D5F09DE420E}"/>
                </a:ext>
              </a:extLst>
            </p:cNvPr>
            <p:cNvCxnSpPr>
              <a:cxnSpLocks/>
            </p:cNvCxnSpPr>
            <p:nvPr/>
          </p:nvCxnSpPr>
          <p:spPr>
            <a:xfrm>
              <a:off x="4661627" y="4399317"/>
              <a:ext cx="801768"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34A05D2-A8C6-767E-95AB-04ECC4BA201D}"/>
                </a:ext>
              </a:extLst>
            </p:cNvPr>
            <p:cNvCxnSpPr>
              <a:cxnSpLocks/>
            </p:cNvCxnSpPr>
            <p:nvPr/>
          </p:nvCxnSpPr>
          <p:spPr>
            <a:xfrm>
              <a:off x="4661627" y="4820475"/>
              <a:ext cx="801768"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CF07A5F8-0571-B7F8-0879-6ED27053DE9D}"/>
                </a:ext>
              </a:extLst>
            </p:cNvPr>
            <p:cNvSpPr/>
            <p:nvPr/>
          </p:nvSpPr>
          <p:spPr>
            <a:xfrm>
              <a:off x="5469003" y="3321777"/>
              <a:ext cx="157727" cy="117341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7" name="Oval 36">
              <a:extLst>
                <a:ext uri="{FF2B5EF4-FFF2-40B4-BE49-F238E27FC236}">
                  <a16:creationId xmlns:a16="http://schemas.microsoft.com/office/drawing/2014/main" id="{C69D1F92-58F5-A355-941F-C15CF6B9AFE5}"/>
                </a:ext>
              </a:extLst>
            </p:cNvPr>
            <p:cNvSpPr/>
            <p:nvPr/>
          </p:nvSpPr>
          <p:spPr>
            <a:xfrm>
              <a:off x="6807905" y="3868257"/>
              <a:ext cx="397764" cy="13996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40" name="Straight Connector 39">
              <a:extLst>
                <a:ext uri="{FF2B5EF4-FFF2-40B4-BE49-F238E27FC236}">
                  <a16:creationId xmlns:a16="http://schemas.microsoft.com/office/drawing/2014/main" id="{5DFBD5A5-76E3-4F91-CAB3-79080152F706}"/>
                </a:ext>
              </a:extLst>
            </p:cNvPr>
            <p:cNvCxnSpPr/>
            <p:nvPr/>
          </p:nvCxnSpPr>
          <p:spPr>
            <a:xfrm>
              <a:off x="8662903" y="3575520"/>
              <a:ext cx="0" cy="237286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DEB54152-CE0F-ED39-649A-DE4013A4BAFB}"/>
              </a:ext>
            </a:extLst>
          </p:cNvPr>
          <p:cNvGrpSpPr/>
          <p:nvPr/>
        </p:nvGrpSpPr>
        <p:grpSpPr>
          <a:xfrm>
            <a:off x="208513" y="3688076"/>
            <a:ext cx="3779999" cy="2268000"/>
            <a:chOff x="208513" y="3559602"/>
            <a:chExt cx="3872367" cy="2739769"/>
          </a:xfrm>
        </p:grpSpPr>
        <p:grpSp>
          <p:nvGrpSpPr>
            <p:cNvPr id="42" name="Group 41">
              <a:extLst>
                <a:ext uri="{FF2B5EF4-FFF2-40B4-BE49-F238E27FC236}">
                  <a16:creationId xmlns:a16="http://schemas.microsoft.com/office/drawing/2014/main" id="{1ABB33DE-0111-95C5-F834-A933BCACC418}"/>
                </a:ext>
              </a:extLst>
            </p:cNvPr>
            <p:cNvGrpSpPr/>
            <p:nvPr/>
          </p:nvGrpSpPr>
          <p:grpSpPr>
            <a:xfrm>
              <a:off x="208513" y="3559602"/>
              <a:ext cx="3695661" cy="2372868"/>
              <a:chOff x="208513" y="3559602"/>
              <a:chExt cx="3695661" cy="2372868"/>
            </a:xfrm>
          </p:grpSpPr>
          <p:sp>
            <p:nvSpPr>
              <p:cNvPr id="6" name="Oval 5">
                <a:extLst>
                  <a:ext uri="{FF2B5EF4-FFF2-40B4-BE49-F238E27FC236}">
                    <a16:creationId xmlns:a16="http://schemas.microsoft.com/office/drawing/2014/main" id="{BA5B032D-55A4-1A71-A464-3EA3A525F4D9}"/>
                  </a:ext>
                </a:extLst>
              </p:cNvPr>
              <p:cNvSpPr/>
              <p:nvPr/>
            </p:nvSpPr>
            <p:spPr>
              <a:xfrm>
                <a:off x="1682983" y="3952837"/>
                <a:ext cx="397764" cy="13996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7" name="Straight Arrow Connector 6">
                <a:extLst>
                  <a:ext uri="{FF2B5EF4-FFF2-40B4-BE49-F238E27FC236}">
                    <a16:creationId xmlns:a16="http://schemas.microsoft.com/office/drawing/2014/main" id="{1C9FA0C2-B057-B5EA-299A-D1BB8EF446ED}"/>
                  </a:ext>
                </a:extLst>
              </p:cNvPr>
              <p:cNvCxnSpPr>
                <a:cxnSpLocks/>
              </p:cNvCxnSpPr>
              <p:nvPr/>
            </p:nvCxnSpPr>
            <p:spPr>
              <a:xfrm>
                <a:off x="208513" y="4654092"/>
                <a:ext cx="1474470"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C488AB2-2856-55A5-976B-ED6BE2DD1F61}"/>
                  </a:ext>
                </a:extLst>
              </p:cNvPr>
              <p:cNvCxnSpPr>
                <a:cxnSpLocks/>
              </p:cNvCxnSpPr>
              <p:nvPr/>
            </p:nvCxnSpPr>
            <p:spPr>
              <a:xfrm>
                <a:off x="2080747" y="4020869"/>
                <a:ext cx="1248156" cy="583478"/>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7FFDA74-6A8C-69D9-DB2B-0CC2415F441E}"/>
                  </a:ext>
                </a:extLst>
              </p:cNvPr>
              <p:cNvCxnSpPr>
                <a:cxnSpLocks/>
              </p:cNvCxnSpPr>
              <p:nvPr/>
            </p:nvCxnSpPr>
            <p:spPr>
              <a:xfrm flipV="1">
                <a:off x="2080747" y="4672379"/>
                <a:ext cx="1248156" cy="61091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BA74A53-B1B7-15B0-984D-6D261C09FE24}"/>
                  </a:ext>
                </a:extLst>
              </p:cNvPr>
              <p:cNvCxnSpPr/>
              <p:nvPr/>
            </p:nvCxnSpPr>
            <p:spPr>
              <a:xfrm>
                <a:off x="3381942" y="3559602"/>
                <a:ext cx="0" cy="237286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5B5CFD3-B3BB-F0C1-D5A0-4211D7556F9A}"/>
                  </a:ext>
                </a:extLst>
              </p:cNvPr>
              <p:cNvCxnSpPr>
                <a:cxnSpLocks/>
              </p:cNvCxnSpPr>
              <p:nvPr/>
            </p:nvCxnSpPr>
            <p:spPr>
              <a:xfrm>
                <a:off x="281665" y="5221020"/>
                <a:ext cx="1474470"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4548DDB-914C-C383-7263-6B7CCBFE27B3}"/>
                  </a:ext>
                </a:extLst>
              </p:cNvPr>
              <p:cNvCxnSpPr>
                <a:cxnSpLocks/>
              </p:cNvCxnSpPr>
              <p:nvPr/>
            </p:nvCxnSpPr>
            <p:spPr>
              <a:xfrm>
                <a:off x="281665" y="4020870"/>
                <a:ext cx="1474470"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0D64E9F-FF9B-CC33-A535-7E76D56A212F}"/>
                  </a:ext>
                </a:extLst>
              </p:cNvPr>
              <p:cNvCxnSpPr>
                <a:cxnSpLocks/>
              </p:cNvCxnSpPr>
              <p:nvPr/>
            </p:nvCxnSpPr>
            <p:spPr>
              <a:xfrm>
                <a:off x="2217907" y="4624374"/>
                <a:ext cx="1110996" cy="0"/>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FB43A22-0321-923A-34E3-FA473022808F}"/>
                  </a:ext>
                </a:extLst>
              </p:cNvPr>
              <p:cNvSpPr txBox="1"/>
              <p:nvPr/>
            </p:nvSpPr>
            <p:spPr>
              <a:xfrm>
                <a:off x="3381942" y="4475962"/>
                <a:ext cx="522232" cy="276999"/>
              </a:xfrm>
              <a:prstGeom prst="rect">
                <a:avLst/>
              </a:prstGeom>
              <a:noFill/>
            </p:spPr>
            <p:txBody>
              <a:bodyPr wrap="square" rtlCol="0">
                <a:spAutoFit/>
              </a:bodyPr>
              <a:lstStyle/>
              <a:p>
                <a:r>
                  <a:rPr lang="en-CA" sz="1200"/>
                  <a:t>DC</a:t>
                </a:r>
              </a:p>
            </p:txBody>
          </p:sp>
          <p:sp>
            <p:nvSpPr>
              <p:cNvPr id="27" name="TextBox 26">
                <a:extLst>
                  <a:ext uri="{FF2B5EF4-FFF2-40B4-BE49-F238E27FC236}">
                    <a16:creationId xmlns:a16="http://schemas.microsoft.com/office/drawing/2014/main" id="{B822533D-4C6A-08E5-569F-3D2C072E1038}"/>
                  </a:ext>
                </a:extLst>
              </p:cNvPr>
              <p:cNvSpPr txBox="1"/>
              <p:nvPr/>
            </p:nvSpPr>
            <p:spPr>
              <a:xfrm>
                <a:off x="377910" y="3597590"/>
                <a:ext cx="1503955" cy="276999"/>
              </a:xfrm>
              <a:prstGeom prst="rect">
                <a:avLst/>
              </a:prstGeom>
              <a:noFill/>
            </p:spPr>
            <p:txBody>
              <a:bodyPr wrap="square" rtlCol="0">
                <a:spAutoFit/>
              </a:bodyPr>
              <a:lstStyle/>
              <a:p>
                <a:r>
                  <a:rPr lang="en-CA" sz="1200"/>
                  <a:t>Parallel Rays</a:t>
                </a:r>
              </a:p>
            </p:txBody>
          </p:sp>
        </p:grpSp>
        <p:sp>
          <p:nvSpPr>
            <p:cNvPr id="41" name="TextBox 40">
              <a:extLst>
                <a:ext uri="{FF2B5EF4-FFF2-40B4-BE49-F238E27FC236}">
                  <a16:creationId xmlns:a16="http://schemas.microsoft.com/office/drawing/2014/main" id="{8A642243-3C13-43A4-9AC2-8ECEBEC318A3}"/>
                </a:ext>
              </a:extLst>
            </p:cNvPr>
            <p:cNvSpPr txBox="1"/>
            <p:nvPr/>
          </p:nvSpPr>
          <p:spPr>
            <a:xfrm>
              <a:off x="2576925" y="5991594"/>
              <a:ext cx="1503955" cy="307777"/>
            </a:xfrm>
            <a:prstGeom prst="rect">
              <a:avLst/>
            </a:prstGeom>
            <a:noFill/>
          </p:spPr>
          <p:txBody>
            <a:bodyPr wrap="square" rtlCol="0">
              <a:spAutoFit/>
            </a:bodyPr>
            <a:lstStyle/>
            <a:p>
              <a:pPr algn="ctr"/>
              <a:r>
                <a:rPr lang="en-CA" sz="1400"/>
                <a:t>Fourier Plane</a:t>
              </a:r>
            </a:p>
          </p:txBody>
        </p:sp>
      </p:grpSp>
      <p:sp>
        <p:nvSpPr>
          <p:cNvPr id="46" name="TextBox 45">
            <a:extLst>
              <a:ext uri="{FF2B5EF4-FFF2-40B4-BE49-F238E27FC236}">
                <a16:creationId xmlns:a16="http://schemas.microsoft.com/office/drawing/2014/main" id="{205199B0-C255-3BA3-BCD3-48F23C0708FA}"/>
              </a:ext>
            </a:extLst>
          </p:cNvPr>
          <p:cNvSpPr txBox="1"/>
          <p:nvPr/>
        </p:nvSpPr>
        <p:spPr>
          <a:xfrm>
            <a:off x="4841261" y="5676881"/>
            <a:ext cx="1268290" cy="307777"/>
          </a:xfrm>
          <a:prstGeom prst="rect">
            <a:avLst/>
          </a:prstGeom>
          <a:noFill/>
        </p:spPr>
        <p:txBody>
          <a:bodyPr wrap="square" rtlCol="0">
            <a:spAutoFit/>
          </a:bodyPr>
          <a:lstStyle/>
          <a:p>
            <a:pPr algn="ctr"/>
            <a:r>
              <a:rPr lang="en-CA" sz="1400"/>
              <a:t>Mask</a:t>
            </a:r>
          </a:p>
        </p:txBody>
      </p:sp>
    </p:spTree>
    <p:extLst>
      <p:ext uri="{BB962C8B-B14F-4D97-AF65-F5344CB8AC3E}">
        <p14:creationId xmlns:p14="http://schemas.microsoft.com/office/powerpoint/2010/main" val="215553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DD31-F3B6-7E33-69FF-E1FFDF6A6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15154-74AB-4C1B-8216-F9C72816EC1A}"/>
              </a:ext>
            </a:extLst>
          </p:cNvPr>
          <p:cNvSpPr>
            <a:spLocks noGrp="1"/>
          </p:cNvSpPr>
          <p:nvPr>
            <p:ph type="title"/>
          </p:nvPr>
        </p:nvSpPr>
        <p:spPr>
          <a:xfrm>
            <a:off x="640080" y="822960"/>
            <a:ext cx="7863840" cy="914400"/>
          </a:xfrm>
        </p:spPr>
        <p:txBody>
          <a:bodyPr/>
          <a:lstStyle/>
          <a:p>
            <a:pPr>
              <a:defRPr sz="3200" b="1">
                <a:solidFill>
                  <a:srgbClr val="505050"/>
                </a:solidFill>
              </a:defRPr>
            </a:pPr>
            <a:r>
              <a:rPr lang="en-US"/>
              <a:t>How a 4f Optical System Works</a:t>
            </a:r>
            <a:endParaRPr/>
          </a:p>
        </p:txBody>
      </p:sp>
      <p:sp>
        <p:nvSpPr>
          <p:cNvPr id="4" name="Rectangle 3">
            <a:extLst>
              <a:ext uri="{FF2B5EF4-FFF2-40B4-BE49-F238E27FC236}">
                <a16:creationId xmlns:a16="http://schemas.microsoft.com/office/drawing/2014/main" id="{D6618452-55A3-A053-5D7B-38ECAF5428A6}"/>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t>Background</a:t>
            </a:r>
            <a:endParaRPr/>
          </a:p>
        </p:txBody>
      </p:sp>
      <p:pic>
        <p:nvPicPr>
          <p:cNvPr id="5" name="Picture 4">
            <a:extLst>
              <a:ext uri="{FF2B5EF4-FFF2-40B4-BE49-F238E27FC236}">
                <a16:creationId xmlns:a16="http://schemas.microsoft.com/office/drawing/2014/main" id="{787EF9BF-1F5F-7E41-0BF6-429B46F4B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753" y="1855938"/>
            <a:ext cx="5474494" cy="1784041"/>
          </a:xfrm>
          <a:prstGeom prst="rect">
            <a:avLst/>
          </a:prstGeom>
        </p:spPr>
      </p:pic>
      <p:sp>
        <p:nvSpPr>
          <p:cNvPr id="8" name="Rectangle: Rounded Corners 7">
            <a:extLst>
              <a:ext uri="{FF2B5EF4-FFF2-40B4-BE49-F238E27FC236}">
                <a16:creationId xmlns:a16="http://schemas.microsoft.com/office/drawing/2014/main" id="{D53AD9B3-E665-A3B4-8E03-1952B5C06A9E}"/>
              </a:ext>
            </a:extLst>
          </p:cNvPr>
          <p:cNvSpPr/>
          <p:nvPr/>
        </p:nvSpPr>
        <p:spPr>
          <a:xfrm>
            <a:off x="876300" y="4176873"/>
            <a:ext cx="1397000" cy="8459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a:t>Fourier Transform </a:t>
            </a:r>
          </a:p>
        </p:txBody>
      </p:sp>
      <p:sp>
        <p:nvSpPr>
          <p:cNvPr id="9" name="Rectangle: Rounded Corners 8">
            <a:extLst>
              <a:ext uri="{FF2B5EF4-FFF2-40B4-BE49-F238E27FC236}">
                <a16:creationId xmlns:a16="http://schemas.microsoft.com/office/drawing/2014/main" id="{105FBC7D-EF94-167F-CF4F-D406F97F509A}"/>
              </a:ext>
            </a:extLst>
          </p:cNvPr>
          <p:cNvSpPr/>
          <p:nvPr/>
        </p:nvSpPr>
        <p:spPr>
          <a:xfrm>
            <a:off x="3644900" y="4176872"/>
            <a:ext cx="1397000" cy="8459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a:t>Encodes convolution kernel</a:t>
            </a:r>
          </a:p>
        </p:txBody>
      </p:sp>
      <p:sp>
        <p:nvSpPr>
          <p:cNvPr id="10" name="Rectangle: Rounded Corners 9">
            <a:extLst>
              <a:ext uri="{FF2B5EF4-FFF2-40B4-BE49-F238E27FC236}">
                <a16:creationId xmlns:a16="http://schemas.microsoft.com/office/drawing/2014/main" id="{2769409D-9295-D708-02E9-6E0CF53D49D8}"/>
              </a:ext>
            </a:extLst>
          </p:cNvPr>
          <p:cNvSpPr/>
          <p:nvPr/>
        </p:nvSpPr>
        <p:spPr>
          <a:xfrm>
            <a:off x="6413500" y="4176871"/>
            <a:ext cx="1397000" cy="8459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a:t>Inverse Fourier Transform</a:t>
            </a:r>
          </a:p>
        </p:txBody>
      </p:sp>
      <p:cxnSp>
        <p:nvCxnSpPr>
          <p:cNvPr id="12" name="Straight Arrow Connector 11">
            <a:extLst>
              <a:ext uri="{FF2B5EF4-FFF2-40B4-BE49-F238E27FC236}">
                <a16:creationId xmlns:a16="http://schemas.microsoft.com/office/drawing/2014/main" id="{04B39C6B-A007-9313-D1A2-E5158D22F5EA}"/>
              </a:ext>
            </a:extLst>
          </p:cNvPr>
          <p:cNvCxnSpPr>
            <a:cxnSpLocks/>
            <a:endCxn id="8" idx="0"/>
          </p:cNvCxnSpPr>
          <p:nvPr/>
        </p:nvCxnSpPr>
        <p:spPr>
          <a:xfrm flipH="1">
            <a:off x="1574800" y="3588463"/>
            <a:ext cx="1765300" cy="5884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637C5C8-B5E1-8971-FC0A-4BDAEAC02B66}"/>
              </a:ext>
            </a:extLst>
          </p:cNvPr>
          <p:cNvCxnSpPr>
            <a:cxnSpLocks/>
          </p:cNvCxnSpPr>
          <p:nvPr/>
        </p:nvCxnSpPr>
        <p:spPr>
          <a:xfrm>
            <a:off x="4343400" y="3598703"/>
            <a:ext cx="0" cy="57816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16F4816-273E-0EA5-D234-3AFAA8A26DF5}"/>
              </a:ext>
            </a:extLst>
          </p:cNvPr>
          <p:cNvCxnSpPr>
            <a:cxnSpLocks/>
            <a:endCxn id="10" idx="0"/>
          </p:cNvCxnSpPr>
          <p:nvPr/>
        </p:nvCxnSpPr>
        <p:spPr>
          <a:xfrm>
            <a:off x="5346700" y="3639979"/>
            <a:ext cx="1765300" cy="53689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662350F3-3242-D558-4512-8113C66F5FFE}"/>
              </a:ext>
            </a:extLst>
          </p:cNvPr>
          <p:cNvSpPr/>
          <p:nvPr/>
        </p:nvSpPr>
        <p:spPr>
          <a:xfrm>
            <a:off x="1873250" y="5559742"/>
            <a:ext cx="4940300" cy="84597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a:t>Classification validated in prior undergrad capstone projects – segmentation is the next challenge</a:t>
            </a:r>
            <a:endParaRPr lang="en-CA" sz="1600"/>
          </a:p>
        </p:txBody>
      </p:sp>
      <p:sp>
        <p:nvSpPr>
          <p:cNvPr id="3" name="Rectangle 2">
            <a:extLst>
              <a:ext uri="{FF2B5EF4-FFF2-40B4-BE49-F238E27FC236}">
                <a16:creationId xmlns:a16="http://schemas.microsoft.com/office/drawing/2014/main" id="{E06B1248-99DC-0B43-F5AD-710D73365374}"/>
              </a:ext>
            </a:extLst>
          </p:cNvPr>
          <p:cNvSpPr/>
          <p:nvPr/>
        </p:nvSpPr>
        <p:spPr>
          <a:xfrm>
            <a:off x="2196860" y="2070340"/>
            <a:ext cx="828136" cy="203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69725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30C2-6D35-326A-9DE2-8A22C131D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F5D05-2EBC-C4F4-6E11-F582058B68E1}"/>
              </a:ext>
            </a:extLst>
          </p:cNvPr>
          <p:cNvSpPr>
            <a:spLocks noGrp="1"/>
          </p:cNvSpPr>
          <p:nvPr>
            <p:ph type="title"/>
          </p:nvPr>
        </p:nvSpPr>
        <p:spPr>
          <a:xfrm>
            <a:off x="640080" y="822960"/>
            <a:ext cx="7863840" cy="914400"/>
          </a:xfrm>
        </p:spPr>
        <p:txBody>
          <a:bodyPr/>
          <a:lstStyle/>
          <a:p>
            <a:pPr>
              <a:defRPr sz="3200" b="1">
                <a:solidFill>
                  <a:srgbClr val="505050"/>
                </a:solidFill>
              </a:defRPr>
            </a:pPr>
            <a:r>
              <a:rPr lang="en-CA"/>
              <a:t>Optical Hardware Setup</a:t>
            </a:r>
            <a:endParaRPr/>
          </a:p>
        </p:txBody>
      </p:sp>
      <p:sp>
        <p:nvSpPr>
          <p:cNvPr id="4" name="Rectangle 3">
            <a:extLst>
              <a:ext uri="{FF2B5EF4-FFF2-40B4-BE49-F238E27FC236}">
                <a16:creationId xmlns:a16="http://schemas.microsoft.com/office/drawing/2014/main" id="{69C92209-B56B-5757-3FFD-B240ADDDF9B6}"/>
              </a:ext>
            </a:extLst>
          </p:cNvPr>
          <p:cNvSpPr/>
          <p:nvPr/>
        </p:nvSpPr>
        <p:spPr>
          <a:xfrm>
            <a:off x="0" y="0"/>
            <a:ext cx="9144000" cy="548640"/>
          </a:xfrm>
          <a:prstGeom prst="rect">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lIns="365760" tIns="45720" rIns="91440" bIns="45720" rtlCol="0" anchor="ctr"/>
          <a:lstStyle/>
          <a:p>
            <a:pPr>
              <a:defRPr sz="1600" b="1">
                <a:solidFill>
                  <a:srgbClr val="FFFFFF"/>
                </a:solidFill>
              </a:defRPr>
            </a:pPr>
            <a:r>
              <a:rPr lang="en-US">
                <a:ea typeface="Calibri"/>
                <a:cs typeface="Calibri"/>
              </a:rPr>
              <a:t>Proposed Solution</a:t>
            </a:r>
          </a:p>
        </p:txBody>
      </p:sp>
      <p:grpSp>
        <p:nvGrpSpPr>
          <p:cNvPr id="1080" name="Group 1079">
            <a:extLst>
              <a:ext uri="{FF2B5EF4-FFF2-40B4-BE49-F238E27FC236}">
                <a16:creationId xmlns:a16="http://schemas.microsoft.com/office/drawing/2014/main" id="{9A581EA7-3EDE-58AB-FFF4-FB185EB74911}"/>
              </a:ext>
            </a:extLst>
          </p:cNvPr>
          <p:cNvGrpSpPr/>
          <p:nvPr/>
        </p:nvGrpSpPr>
        <p:grpSpPr>
          <a:xfrm>
            <a:off x="279400" y="1810276"/>
            <a:ext cx="8585200" cy="2660650"/>
            <a:chOff x="273050" y="1631951"/>
            <a:chExt cx="8585200" cy="2660650"/>
          </a:xfrm>
        </p:grpSpPr>
        <p:sp>
          <p:nvSpPr>
            <p:cNvPr id="1079" name="Rectangle 1078">
              <a:extLst>
                <a:ext uri="{FF2B5EF4-FFF2-40B4-BE49-F238E27FC236}">
                  <a16:creationId xmlns:a16="http://schemas.microsoft.com/office/drawing/2014/main" id="{502CD1C7-A160-9D61-38FF-23B611A27FFC}"/>
                </a:ext>
              </a:extLst>
            </p:cNvPr>
            <p:cNvSpPr/>
            <p:nvPr/>
          </p:nvSpPr>
          <p:spPr>
            <a:xfrm>
              <a:off x="273050" y="1631951"/>
              <a:ext cx="8585200" cy="2660650"/>
            </a:xfrm>
            <a:prstGeom prst="rect">
              <a:avLst/>
            </a:prstGeom>
            <a:noFill/>
            <a:ln w="19050">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1060" name="Group 1059">
              <a:extLst>
                <a:ext uri="{FF2B5EF4-FFF2-40B4-BE49-F238E27FC236}">
                  <a16:creationId xmlns:a16="http://schemas.microsoft.com/office/drawing/2014/main" id="{5BD6F0EA-4A9E-74BE-E2B3-660D25D078FB}"/>
                </a:ext>
              </a:extLst>
            </p:cNvPr>
            <p:cNvGrpSpPr/>
            <p:nvPr/>
          </p:nvGrpSpPr>
          <p:grpSpPr>
            <a:xfrm>
              <a:off x="523182" y="1861759"/>
              <a:ext cx="7980749" cy="2091763"/>
              <a:chOff x="43197" y="2491434"/>
              <a:chExt cx="8742754" cy="2451005"/>
            </a:xfrm>
          </p:grpSpPr>
          <p:sp>
            <p:nvSpPr>
              <p:cNvPr id="7" name="Rectangle 6">
                <a:extLst>
                  <a:ext uri="{FF2B5EF4-FFF2-40B4-BE49-F238E27FC236}">
                    <a16:creationId xmlns:a16="http://schemas.microsoft.com/office/drawing/2014/main" id="{D1F77536-6F36-5DD9-74DF-90660F516360}"/>
                  </a:ext>
                </a:extLst>
              </p:cNvPr>
              <p:cNvSpPr/>
              <p:nvPr/>
            </p:nvSpPr>
            <p:spPr>
              <a:xfrm>
                <a:off x="171257" y="3297639"/>
                <a:ext cx="573676" cy="378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Laser</a:t>
                </a:r>
              </a:p>
            </p:txBody>
          </p:sp>
          <p:cxnSp>
            <p:nvCxnSpPr>
              <p:cNvPr id="13" name="Straight Arrow Connector 12">
                <a:extLst>
                  <a:ext uri="{FF2B5EF4-FFF2-40B4-BE49-F238E27FC236}">
                    <a16:creationId xmlns:a16="http://schemas.microsoft.com/office/drawing/2014/main" id="{55FE862A-A8B7-A81B-A635-AE92323DB145}"/>
                  </a:ext>
                </a:extLst>
              </p:cNvPr>
              <p:cNvCxnSpPr>
                <a:cxnSpLocks/>
                <a:stCxn id="7" idx="3"/>
                <a:endCxn id="61" idx="1"/>
              </p:cNvCxnSpPr>
              <p:nvPr/>
            </p:nvCxnSpPr>
            <p:spPr>
              <a:xfrm flipV="1">
                <a:off x="744933" y="3486752"/>
                <a:ext cx="306032" cy="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352309A-001D-1F8D-728F-A18A610E9D45}"/>
                  </a:ext>
                </a:extLst>
              </p:cNvPr>
              <p:cNvSpPr/>
              <p:nvPr/>
            </p:nvSpPr>
            <p:spPr>
              <a:xfrm>
                <a:off x="2186944" y="3312484"/>
                <a:ext cx="758493" cy="378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DMD</a:t>
                </a:r>
              </a:p>
            </p:txBody>
          </p:sp>
          <p:grpSp>
            <p:nvGrpSpPr>
              <p:cNvPr id="11" name="Group 10">
                <a:extLst>
                  <a:ext uri="{FF2B5EF4-FFF2-40B4-BE49-F238E27FC236}">
                    <a16:creationId xmlns:a16="http://schemas.microsoft.com/office/drawing/2014/main" id="{CEE70DAE-8E98-FF13-BD6B-1EEAB782A0C6}"/>
                  </a:ext>
                </a:extLst>
              </p:cNvPr>
              <p:cNvGrpSpPr/>
              <p:nvPr/>
            </p:nvGrpSpPr>
            <p:grpSpPr>
              <a:xfrm>
                <a:off x="1428211" y="2991357"/>
                <a:ext cx="639480" cy="886975"/>
                <a:chOff x="1892753" y="512803"/>
                <a:chExt cx="548640" cy="886975"/>
              </a:xfrm>
            </p:grpSpPr>
            <p:cxnSp>
              <p:nvCxnSpPr>
                <p:cNvPr id="26" name="Straight Arrow Connector 25">
                  <a:extLst>
                    <a:ext uri="{FF2B5EF4-FFF2-40B4-BE49-F238E27FC236}">
                      <a16:creationId xmlns:a16="http://schemas.microsoft.com/office/drawing/2014/main" id="{A1C8126B-94BA-956D-4BCC-D9458833A63E}"/>
                    </a:ext>
                  </a:extLst>
                </p:cNvPr>
                <p:cNvCxnSpPr>
                  <a:cxnSpLocks/>
                </p:cNvCxnSpPr>
                <p:nvPr/>
              </p:nvCxnSpPr>
              <p:spPr>
                <a:xfrm>
                  <a:off x="1892753" y="512803"/>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7577DD6-D4C7-DB14-72F9-4AA6EF6E8B11}"/>
                    </a:ext>
                  </a:extLst>
                </p:cNvPr>
                <p:cNvCxnSpPr>
                  <a:cxnSpLocks/>
                </p:cNvCxnSpPr>
                <p:nvPr/>
              </p:nvCxnSpPr>
              <p:spPr>
                <a:xfrm>
                  <a:off x="1892753" y="692652"/>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3E35F05-EFAF-D6B7-97A6-4B484E6404A4}"/>
                    </a:ext>
                  </a:extLst>
                </p:cNvPr>
                <p:cNvCxnSpPr>
                  <a:cxnSpLocks/>
                </p:cNvCxnSpPr>
                <p:nvPr/>
              </p:nvCxnSpPr>
              <p:spPr>
                <a:xfrm>
                  <a:off x="1892753" y="866376"/>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F631A09-2627-A8DD-2D8C-40791230DE89}"/>
                    </a:ext>
                  </a:extLst>
                </p:cNvPr>
                <p:cNvCxnSpPr>
                  <a:cxnSpLocks/>
                </p:cNvCxnSpPr>
                <p:nvPr/>
              </p:nvCxnSpPr>
              <p:spPr>
                <a:xfrm>
                  <a:off x="1892753" y="1046211"/>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84EF58A-E83D-0305-4F31-184A30E3191C}"/>
                    </a:ext>
                  </a:extLst>
                </p:cNvPr>
                <p:cNvCxnSpPr>
                  <a:cxnSpLocks/>
                </p:cNvCxnSpPr>
                <p:nvPr/>
              </p:nvCxnSpPr>
              <p:spPr>
                <a:xfrm>
                  <a:off x="1892753" y="1219947"/>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1743AC0-DE75-B6C3-042C-3AF4051E28BF}"/>
                    </a:ext>
                  </a:extLst>
                </p:cNvPr>
                <p:cNvCxnSpPr>
                  <a:cxnSpLocks/>
                </p:cNvCxnSpPr>
                <p:nvPr/>
              </p:nvCxnSpPr>
              <p:spPr>
                <a:xfrm>
                  <a:off x="1892753" y="1399778"/>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3DB413A7-6258-1DD1-DA0E-600E5673BCA7}"/>
                  </a:ext>
                </a:extLst>
              </p:cNvPr>
              <p:cNvCxnSpPr>
                <a:cxnSpLocks/>
              </p:cNvCxnSpPr>
              <p:nvPr/>
            </p:nvCxnSpPr>
            <p:spPr>
              <a:xfrm flipV="1">
                <a:off x="3071325" y="3162377"/>
                <a:ext cx="548640" cy="89916"/>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A13F2E3-0978-2211-5684-8E22DE8DF290}"/>
                  </a:ext>
                </a:extLst>
              </p:cNvPr>
              <p:cNvCxnSpPr>
                <a:cxnSpLocks/>
              </p:cNvCxnSpPr>
              <p:nvPr/>
            </p:nvCxnSpPr>
            <p:spPr>
              <a:xfrm>
                <a:off x="3071325" y="3358070"/>
                <a:ext cx="544916" cy="58426"/>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F743CC8-5D66-5698-498F-C2625EEB5FBA}"/>
                  </a:ext>
                </a:extLst>
              </p:cNvPr>
              <p:cNvCxnSpPr>
                <a:cxnSpLocks/>
              </p:cNvCxnSpPr>
              <p:nvPr/>
            </p:nvCxnSpPr>
            <p:spPr>
              <a:xfrm flipV="1">
                <a:off x="3083428" y="3485829"/>
                <a:ext cx="548640" cy="103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94B4F51C-2600-D435-F8FB-A3FD08091226}"/>
                  </a:ext>
                </a:extLst>
              </p:cNvPr>
              <p:cNvCxnSpPr>
                <a:cxnSpLocks/>
              </p:cNvCxnSpPr>
              <p:nvPr/>
            </p:nvCxnSpPr>
            <p:spPr>
              <a:xfrm>
                <a:off x="3071325" y="3813544"/>
                <a:ext cx="548640" cy="9753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FB8AC4E-E915-8DF3-A969-7516786B4B33}"/>
                  </a:ext>
                </a:extLst>
              </p:cNvPr>
              <p:cNvCxnSpPr>
                <a:cxnSpLocks/>
              </p:cNvCxnSpPr>
              <p:nvPr/>
            </p:nvCxnSpPr>
            <p:spPr>
              <a:xfrm>
                <a:off x="3092633" y="3755118"/>
                <a:ext cx="548640" cy="0"/>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Arc 37">
                <a:extLst>
                  <a:ext uri="{FF2B5EF4-FFF2-40B4-BE49-F238E27FC236}">
                    <a16:creationId xmlns:a16="http://schemas.microsoft.com/office/drawing/2014/main" id="{BCB3B12C-6890-1259-F99A-C84EE35569FA}"/>
                  </a:ext>
                </a:extLst>
              </p:cNvPr>
              <p:cNvSpPr/>
              <p:nvPr/>
            </p:nvSpPr>
            <p:spPr>
              <a:xfrm rot="2288052">
                <a:off x="2346452" y="2665661"/>
                <a:ext cx="1587438" cy="1868011"/>
              </a:xfrm>
              <a:prstGeom prst="arc">
                <a:avLst/>
              </a:prstGeom>
              <a:ln w="76200"/>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cxnSp>
            <p:nvCxnSpPr>
              <p:cNvPr id="39" name="Straight Arrow Connector 38">
                <a:extLst>
                  <a:ext uri="{FF2B5EF4-FFF2-40B4-BE49-F238E27FC236}">
                    <a16:creationId xmlns:a16="http://schemas.microsoft.com/office/drawing/2014/main" id="{36E9E603-6006-A7EE-0264-DBA3882D3588}"/>
                  </a:ext>
                </a:extLst>
              </p:cNvPr>
              <p:cNvCxnSpPr>
                <a:cxnSpLocks/>
              </p:cNvCxnSpPr>
              <p:nvPr/>
            </p:nvCxnSpPr>
            <p:spPr>
              <a:xfrm>
                <a:off x="4094526" y="3077389"/>
                <a:ext cx="659539" cy="353568"/>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4FB0E89-6589-35A7-3805-286CEACC4FAD}"/>
                  </a:ext>
                </a:extLst>
              </p:cNvPr>
              <p:cNvCxnSpPr>
                <a:cxnSpLocks/>
              </p:cNvCxnSpPr>
              <p:nvPr/>
            </p:nvCxnSpPr>
            <p:spPr>
              <a:xfrm>
                <a:off x="4183605" y="3496994"/>
                <a:ext cx="5370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CED0A9F2-7B78-52C9-9C67-27DDEA56F676}"/>
                  </a:ext>
                </a:extLst>
              </p:cNvPr>
              <p:cNvCxnSpPr>
                <a:cxnSpLocks/>
              </p:cNvCxnSpPr>
              <p:nvPr/>
            </p:nvCxnSpPr>
            <p:spPr>
              <a:xfrm flipV="1">
                <a:off x="4171509" y="3563031"/>
                <a:ext cx="582556" cy="334582"/>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49ACE6E7-C5A8-BE7F-9908-9E1930B13C71}"/>
                  </a:ext>
                </a:extLst>
              </p:cNvPr>
              <p:cNvCxnSpPr>
                <a:cxnSpLocks/>
              </p:cNvCxnSpPr>
              <p:nvPr/>
            </p:nvCxnSpPr>
            <p:spPr>
              <a:xfrm>
                <a:off x="4150201" y="2953565"/>
                <a:ext cx="603864" cy="123823"/>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721016E2-4BEF-51EC-F6EE-4DFF7CFC464F}"/>
                  </a:ext>
                </a:extLst>
              </p:cNvPr>
              <p:cNvCxnSpPr>
                <a:cxnSpLocks/>
              </p:cNvCxnSpPr>
              <p:nvPr/>
            </p:nvCxnSpPr>
            <p:spPr>
              <a:xfrm flipV="1">
                <a:off x="4117526" y="3831575"/>
                <a:ext cx="603136" cy="19811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27" name="Arc 1026">
                <a:extLst>
                  <a:ext uri="{FF2B5EF4-FFF2-40B4-BE49-F238E27FC236}">
                    <a16:creationId xmlns:a16="http://schemas.microsoft.com/office/drawing/2014/main" id="{CE54598E-BF6E-9D5F-C420-CBA6BD85FBBD}"/>
                  </a:ext>
                </a:extLst>
              </p:cNvPr>
              <p:cNvSpPr/>
              <p:nvPr/>
            </p:nvSpPr>
            <p:spPr>
              <a:xfrm rot="2288052">
                <a:off x="5100896" y="2689304"/>
                <a:ext cx="1587438" cy="1868011"/>
              </a:xfrm>
              <a:prstGeom prst="arc">
                <a:avLst/>
              </a:prstGeom>
              <a:ln w="76200"/>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sp>
            <p:nvSpPr>
              <p:cNvPr id="1028" name="TextBox 1027">
                <a:extLst>
                  <a:ext uri="{FF2B5EF4-FFF2-40B4-BE49-F238E27FC236}">
                    <a16:creationId xmlns:a16="http://schemas.microsoft.com/office/drawing/2014/main" id="{A56CB52D-A360-FD7D-69DC-5A34253419DC}"/>
                  </a:ext>
                </a:extLst>
              </p:cNvPr>
              <p:cNvSpPr txBox="1"/>
              <p:nvPr/>
            </p:nvSpPr>
            <p:spPr>
              <a:xfrm>
                <a:off x="761406" y="2491993"/>
                <a:ext cx="853798" cy="306539"/>
              </a:xfrm>
              <a:prstGeom prst="rect">
                <a:avLst/>
              </a:prstGeom>
              <a:noFill/>
            </p:spPr>
            <p:txBody>
              <a:bodyPr wrap="none" rtlCol="0">
                <a:spAutoFit/>
              </a:bodyPr>
              <a:lstStyle/>
              <a:p>
                <a:r>
                  <a:rPr lang="en-CA" sz="1100"/>
                  <a:t>Collimator</a:t>
                </a:r>
                <a:endParaRPr lang="en-CA"/>
              </a:p>
            </p:txBody>
          </p:sp>
          <p:sp>
            <p:nvSpPr>
              <p:cNvPr id="1029" name="TextBox 1028">
                <a:extLst>
                  <a:ext uri="{FF2B5EF4-FFF2-40B4-BE49-F238E27FC236}">
                    <a16:creationId xmlns:a16="http://schemas.microsoft.com/office/drawing/2014/main" id="{8BDBC6FD-724A-0368-5122-CF7FFEBF7766}"/>
                  </a:ext>
                </a:extLst>
              </p:cNvPr>
              <p:cNvSpPr txBox="1"/>
              <p:nvPr/>
            </p:nvSpPr>
            <p:spPr>
              <a:xfrm>
                <a:off x="3472158" y="2494402"/>
                <a:ext cx="524006" cy="271169"/>
              </a:xfrm>
              <a:prstGeom prst="rect">
                <a:avLst/>
              </a:prstGeom>
              <a:noFill/>
            </p:spPr>
            <p:txBody>
              <a:bodyPr wrap="none" rtlCol="0">
                <a:spAutoFit/>
              </a:bodyPr>
              <a:lstStyle/>
              <a:p>
                <a:r>
                  <a:rPr lang="en-CA" sz="1100"/>
                  <a:t>Lens1</a:t>
                </a:r>
              </a:p>
            </p:txBody>
          </p:sp>
          <p:sp>
            <p:nvSpPr>
              <p:cNvPr id="1030" name="TextBox 1029">
                <a:extLst>
                  <a:ext uri="{FF2B5EF4-FFF2-40B4-BE49-F238E27FC236}">
                    <a16:creationId xmlns:a16="http://schemas.microsoft.com/office/drawing/2014/main" id="{77422475-CAC9-BC99-7017-2F64347AD337}"/>
                  </a:ext>
                </a:extLst>
              </p:cNvPr>
              <p:cNvSpPr txBox="1"/>
              <p:nvPr/>
            </p:nvSpPr>
            <p:spPr>
              <a:xfrm>
                <a:off x="6246506" y="2498817"/>
                <a:ext cx="524006" cy="271169"/>
              </a:xfrm>
              <a:prstGeom prst="rect">
                <a:avLst/>
              </a:prstGeom>
              <a:noFill/>
            </p:spPr>
            <p:txBody>
              <a:bodyPr wrap="none" rtlCol="0">
                <a:spAutoFit/>
              </a:bodyPr>
              <a:lstStyle/>
              <a:p>
                <a:r>
                  <a:rPr lang="en-CA" sz="1100"/>
                  <a:t>Lens2</a:t>
                </a:r>
              </a:p>
            </p:txBody>
          </p:sp>
          <p:sp>
            <p:nvSpPr>
              <p:cNvPr id="1032" name="Rectangle 1031">
                <a:extLst>
                  <a:ext uri="{FF2B5EF4-FFF2-40B4-BE49-F238E27FC236}">
                    <a16:creationId xmlns:a16="http://schemas.microsoft.com/office/drawing/2014/main" id="{45D18C40-153E-A282-1052-810B70B14707}"/>
                  </a:ext>
                </a:extLst>
              </p:cNvPr>
              <p:cNvSpPr/>
              <p:nvPr/>
            </p:nvSpPr>
            <p:spPr>
              <a:xfrm>
                <a:off x="7793734" y="3255518"/>
                <a:ext cx="949441" cy="4791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Camera</a:t>
                </a:r>
              </a:p>
            </p:txBody>
          </p:sp>
          <p:sp>
            <p:nvSpPr>
              <p:cNvPr id="1048" name="TextBox 1047">
                <a:extLst>
                  <a:ext uri="{FF2B5EF4-FFF2-40B4-BE49-F238E27FC236}">
                    <a16:creationId xmlns:a16="http://schemas.microsoft.com/office/drawing/2014/main" id="{DF5EEA5B-7A00-C17A-F33A-1E5F65922BEE}"/>
                  </a:ext>
                </a:extLst>
              </p:cNvPr>
              <p:cNvSpPr txBox="1"/>
              <p:nvPr/>
            </p:nvSpPr>
            <p:spPr>
              <a:xfrm>
                <a:off x="6232603" y="4631438"/>
                <a:ext cx="726481" cy="307777"/>
              </a:xfrm>
              <a:prstGeom prst="rect">
                <a:avLst/>
              </a:prstGeom>
              <a:noFill/>
            </p:spPr>
            <p:txBody>
              <a:bodyPr wrap="square" rtlCol="0">
                <a:spAutoFit/>
              </a:bodyPr>
              <a:lstStyle/>
              <a:p>
                <a:r>
                  <a:rPr lang="en-CA" sz="1400"/>
                  <a:t>Z= 3f</a:t>
                </a:r>
              </a:p>
            </p:txBody>
          </p:sp>
          <p:sp>
            <p:nvSpPr>
              <p:cNvPr id="1050" name="TextBox 1049">
                <a:extLst>
                  <a:ext uri="{FF2B5EF4-FFF2-40B4-BE49-F238E27FC236}">
                    <a16:creationId xmlns:a16="http://schemas.microsoft.com/office/drawing/2014/main" id="{765CBD3E-5A18-7DC6-5829-F02CA43AA450}"/>
                  </a:ext>
                </a:extLst>
              </p:cNvPr>
              <p:cNvSpPr txBox="1"/>
              <p:nvPr/>
            </p:nvSpPr>
            <p:spPr>
              <a:xfrm>
                <a:off x="4957962" y="4626285"/>
                <a:ext cx="726481" cy="307777"/>
              </a:xfrm>
              <a:prstGeom prst="rect">
                <a:avLst/>
              </a:prstGeom>
              <a:noFill/>
            </p:spPr>
            <p:txBody>
              <a:bodyPr wrap="square" rtlCol="0">
                <a:spAutoFit/>
              </a:bodyPr>
              <a:lstStyle/>
              <a:p>
                <a:r>
                  <a:rPr lang="en-CA" sz="1400"/>
                  <a:t>Z= 2f</a:t>
                </a:r>
              </a:p>
            </p:txBody>
          </p:sp>
          <p:sp>
            <p:nvSpPr>
              <p:cNvPr id="1051" name="TextBox 1050">
                <a:extLst>
                  <a:ext uri="{FF2B5EF4-FFF2-40B4-BE49-F238E27FC236}">
                    <a16:creationId xmlns:a16="http://schemas.microsoft.com/office/drawing/2014/main" id="{FC04D91C-849F-5ED8-374F-A1A31EAE4230}"/>
                  </a:ext>
                </a:extLst>
              </p:cNvPr>
              <p:cNvSpPr txBox="1"/>
              <p:nvPr/>
            </p:nvSpPr>
            <p:spPr>
              <a:xfrm>
                <a:off x="3445028" y="4626286"/>
                <a:ext cx="726481" cy="307777"/>
              </a:xfrm>
              <a:prstGeom prst="rect">
                <a:avLst/>
              </a:prstGeom>
              <a:noFill/>
            </p:spPr>
            <p:txBody>
              <a:bodyPr wrap="square" rtlCol="0">
                <a:spAutoFit/>
              </a:bodyPr>
              <a:lstStyle/>
              <a:p>
                <a:r>
                  <a:rPr lang="en-CA" sz="1400"/>
                  <a:t>Z= 1f</a:t>
                </a:r>
              </a:p>
            </p:txBody>
          </p:sp>
          <p:sp>
            <p:nvSpPr>
              <p:cNvPr id="1052" name="TextBox 1051">
                <a:extLst>
                  <a:ext uri="{FF2B5EF4-FFF2-40B4-BE49-F238E27FC236}">
                    <a16:creationId xmlns:a16="http://schemas.microsoft.com/office/drawing/2014/main" id="{DA038B1D-D000-FD78-0C21-5A8AE0FE25BA}"/>
                  </a:ext>
                </a:extLst>
              </p:cNvPr>
              <p:cNvSpPr txBox="1"/>
              <p:nvPr/>
            </p:nvSpPr>
            <p:spPr>
              <a:xfrm>
                <a:off x="7845021" y="4634662"/>
                <a:ext cx="726481" cy="307777"/>
              </a:xfrm>
              <a:prstGeom prst="rect">
                <a:avLst/>
              </a:prstGeom>
              <a:noFill/>
            </p:spPr>
            <p:txBody>
              <a:bodyPr wrap="square" rtlCol="0">
                <a:spAutoFit/>
              </a:bodyPr>
              <a:lstStyle/>
              <a:p>
                <a:r>
                  <a:rPr lang="en-CA" sz="1400"/>
                  <a:t>Z= 4f</a:t>
                </a:r>
              </a:p>
            </p:txBody>
          </p:sp>
          <p:sp>
            <p:nvSpPr>
              <p:cNvPr id="1056" name="TextBox 1055">
                <a:extLst>
                  <a:ext uri="{FF2B5EF4-FFF2-40B4-BE49-F238E27FC236}">
                    <a16:creationId xmlns:a16="http://schemas.microsoft.com/office/drawing/2014/main" id="{A44EEF16-D5FD-51D5-4DD0-39B994390D08}"/>
                  </a:ext>
                </a:extLst>
              </p:cNvPr>
              <p:cNvSpPr txBox="1"/>
              <p:nvPr/>
            </p:nvSpPr>
            <p:spPr>
              <a:xfrm>
                <a:off x="4802873" y="2491434"/>
                <a:ext cx="962853" cy="271169"/>
              </a:xfrm>
              <a:prstGeom prst="rect">
                <a:avLst/>
              </a:prstGeom>
              <a:noFill/>
            </p:spPr>
            <p:txBody>
              <a:bodyPr wrap="none" rtlCol="0">
                <a:spAutoFit/>
              </a:bodyPr>
              <a:lstStyle/>
              <a:p>
                <a:r>
                  <a:rPr lang="en-CA" sz="1100"/>
                  <a:t>Fourier Plane</a:t>
                </a:r>
              </a:p>
            </p:txBody>
          </p:sp>
          <p:sp>
            <p:nvSpPr>
              <p:cNvPr id="10" name="TextBox 9">
                <a:extLst>
                  <a:ext uri="{FF2B5EF4-FFF2-40B4-BE49-F238E27FC236}">
                    <a16:creationId xmlns:a16="http://schemas.microsoft.com/office/drawing/2014/main" id="{134C7A1B-DAA7-35AA-FE4E-505E58CF8691}"/>
                  </a:ext>
                </a:extLst>
              </p:cNvPr>
              <p:cNvSpPr txBox="1"/>
              <p:nvPr/>
            </p:nvSpPr>
            <p:spPr>
              <a:xfrm>
                <a:off x="7873168" y="2491993"/>
                <a:ext cx="857414" cy="622094"/>
              </a:xfrm>
              <a:prstGeom prst="rect">
                <a:avLst/>
              </a:prstGeom>
              <a:noFill/>
            </p:spPr>
            <p:txBody>
              <a:bodyPr wrap="square" rtlCol="0">
                <a:spAutoFit/>
              </a:bodyPr>
              <a:lstStyle/>
              <a:p>
                <a:pPr algn="ctr"/>
                <a:r>
                  <a:rPr lang="en-CA" sz="1100"/>
                  <a:t>To Digital</a:t>
                </a:r>
              </a:p>
              <a:p>
                <a:pPr algn="ctr"/>
                <a:endParaRPr lang="en-CA" sz="1100"/>
              </a:p>
              <a:p>
                <a:pPr algn="ctr"/>
                <a:endParaRPr lang="en-CA" sz="1100"/>
              </a:p>
            </p:txBody>
          </p:sp>
          <p:grpSp>
            <p:nvGrpSpPr>
              <p:cNvPr id="12" name="Group 11">
                <a:extLst>
                  <a:ext uri="{FF2B5EF4-FFF2-40B4-BE49-F238E27FC236}">
                    <a16:creationId xmlns:a16="http://schemas.microsoft.com/office/drawing/2014/main" id="{A13E7935-527D-E0D2-7115-6FA27C275925}"/>
                  </a:ext>
                </a:extLst>
              </p:cNvPr>
              <p:cNvGrpSpPr/>
              <p:nvPr/>
            </p:nvGrpSpPr>
            <p:grpSpPr>
              <a:xfrm>
                <a:off x="5785487" y="3080795"/>
                <a:ext cx="639480" cy="886968"/>
                <a:chOff x="1892753" y="2313433"/>
                <a:chExt cx="548640" cy="886968"/>
              </a:xfrm>
            </p:grpSpPr>
            <p:cxnSp>
              <p:nvCxnSpPr>
                <p:cNvPr id="14" name="Straight Arrow Connector 13">
                  <a:extLst>
                    <a:ext uri="{FF2B5EF4-FFF2-40B4-BE49-F238E27FC236}">
                      <a16:creationId xmlns:a16="http://schemas.microsoft.com/office/drawing/2014/main" id="{03518382-B0D8-2E96-9699-311DB15CA54A}"/>
                    </a:ext>
                  </a:extLst>
                </p:cNvPr>
                <p:cNvCxnSpPr>
                  <a:cxnSpLocks/>
                </p:cNvCxnSpPr>
                <p:nvPr/>
              </p:nvCxnSpPr>
              <p:spPr>
                <a:xfrm>
                  <a:off x="1892753" y="2313433"/>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2A61F2C-9D84-133B-587D-5E4C0F9BF5C6}"/>
                    </a:ext>
                  </a:extLst>
                </p:cNvPr>
                <p:cNvCxnSpPr>
                  <a:cxnSpLocks/>
                </p:cNvCxnSpPr>
                <p:nvPr/>
              </p:nvCxnSpPr>
              <p:spPr>
                <a:xfrm>
                  <a:off x="1892753" y="2493265"/>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AEAB445-62AA-CD98-C96C-851982787AE9}"/>
                    </a:ext>
                  </a:extLst>
                </p:cNvPr>
                <p:cNvCxnSpPr>
                  <a:cxnSpLocks/>
                </p:cNvCxnSpPr>
                <p:nvPr/>
              </p:nvCxnSpPr>
              <p:spPr>
                <a:xfrm>
                  <a:off x="1892753" y="2667001"/>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8028D83-AF25-1908-C543-52E134D59719}"/>
                    </a:ext>
                  </a:extLst>
                </p:cNvPr>
                <p:cNvCxnSpPr>
                  <a:cxnSpLocks/>
                </p:cNvCxnSpPr>
                <p:nvPr/>
              </p:nvCxnSpPr>
              <p:spPr>
                <a:xfrm>
                  <a:off x="1892753" y="2846833"/>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F631B1C-8968-A02C-8314-021A2E182376}"/>
                    </a:ext>
                  </a:extLst>
                </p:cNvPr>
                <p:cNvCxnSpPr>
                  <a:cxnSpLocks/>
                </p:cNvCxnSpPr>
                <p:nvPr/>
              </p:nvCxnSpPr>
              <p:spPr>
                <a:xfrm>
                  <a:off x="1892753" y="3020569"/>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A426946-2FE5-B5B7-EFBC-E0BDD8A55A3A}"/>
                    </a:ext>
                  </a:extLst>
                </p:cNvPr>
                <p:cNvCxnSpPr>
                  <a:cxnSpLocks/>
                </p:cNvCxnSpPr>
                <p:nvPr/>
              </p:nvCxnSpPr>
              <p:spPr>
                <a:xfrm>
                  <a:off x="1892753" y="3200401"/>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0819A22A-0972-F9F2-7050-9BB3B2983F2F}"/>
                  </a:ext>
                </a:extLst>
              </p:cNvPr>
              <p:cNvGrpSpPr/>
              <p:nvPr/>
            </p:nvGrpSpPr>
            <p:grpSpPr>
              <a:xfrm>
                <a:off x="6948233" y="3039381"/>
                <a:ext cx="639480" cy="886968"/>
                <a:chOff x="1892753" y="512803"/>
                <a:chExt cx="548640" cy="886968"/>
              </a:xfrm>
            </p:grpSpPr>
            <p:cxnSp>
              <p:nvCxnSpPr>
                <p:cNvPr id="23" name="Straight Arrow Connector 22">
                  <a:extLst>
                    <a:ext uri="{FF2B5EF4-FFF2-40B4-BE49-F238E27FC236}">
                      <a16:creationId xmlns:a16="http://schemas.microsoft.com/office/drawing/2014/main" id="{8D367385-B82F-F6A4-2706-42FC3CE68BE5}"/>
                    </a:ext>
                  </a:extLst>
                </p:cNvPr>
                <p:cNvCxnSpPr>
                  <a:cxnSpLocks/>
                </p:cNvCxnSpPr>
                <p:nvPr/>
              </p:nvCxnSpPr>
              <p:spPr>
                <a:xfrm>
                  <a:off x="1892753" y="512803"/>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84CBC0B-54F7-DE6A-45EE-2937CCC57EB3}"/>
                    </a:ext>
                  </a:extLst>
                </p:cNvPr>
                <p:cNvCxnSpPr>
                  <a:cxnSpLocks/>
                </p:cNvCxnSpPr>
                <p:nvPr/>
              </p:nvCxnSpPr>
              <p:spPr>
                <a:xfrm>
                  <a:off x="1892753" y="692653"/>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19EBEB3-C360-4660-5FB1-BA4846A0F8D1}"/>
                    </a:ext>
                  </a:extLst>
                </p:cNvPr>
                <p:cNvCxnSpPr>
                  <a:cxnSpLocks/>
                </p:cNvCxnSpPr>
                <p:nvPr/>
              </p:nvCxnSpPr>
              <p:spPr>
                <a:xfrm>
                  <a:off x="1892753" y="866376"/>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7FFB6F3-0C18-91A3-985B-0CCE71535C77}"/>
                    </a:ext>
                  </a:extLst>
                </p:cNvPr>
                <p:cNvCxnSpPr>
                  <a:cxnSpLocks/>
                </p:cNvCxnSpPr>
                <p:nvPr/>
              </p:nvCxnSpPr>
              <p:spPr>
                <a:xfrm>
                  <a:off x="1892753" y="1046204"/>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B21A6EC-4E12-98AF-0AF2-C20F67F9D52F}"/>
                    </a:ext>
                  </a:extLst>
                </p:cNvPr>
                <p:cNvCxnSpPr>
                  <a:cxnSpLocks/>
                </p:cNvCxnSpPr>
                <p:nvPr/>
              </p:nvCxnSpPr>
              <p:spPr>
                <a:xfrm>
                  <a:off x="1892753" y="1219940"/>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D37B1981-3D66-0F79-FB80-AE5846F4BD71}"/>
                    </a:ext>
                  </a:extLst>
                </p:cNvPr>
                <p:cNvCxnSpPr>
                  <a:cxnSpLocks/>
                </p:cNvCxnSpPr>
                <p:nvPr/>
              </p:nvCxnSpPr>
              <p:spPr>
                <a:xfrm>
                  <a:off x="1892753" y="1399771"/>
                  <a:ext cx="54864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48" name="Straight Connector 47">
                <a:extLst>
                  <a:ext uri="{FF2B5EF4-FFF2-40B4-BE49-F238E27FC236}">
                    <a16:creationId xmlns:a16="http://schemas.microsoft.com/office/drawing/2014/main" id="{5F9366E7-6F2F-FC57-FC27-E4B20EE748D4}"/>
                  </a:ext>
                </a:extLst>
              </p:cNvPr>
              <p:cNvCxnSpPr>
                <a:cxnSpLocks/>
              </p:cNvCxnSpPr>
              <p:nvPr/>
            </p:nvCxnSpPr>
            <p:spPr>
              <a:xfrm flipH="1">
                <a:off x="43197" y="4449112"/>
                <a:ext cx="8742754" cy="1615"/>
              </a:xfrm>
              <a:prstGeom prst="line">
                <a:avLst/>
              </a:prstGeom>
              <a:ln w="127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DE8BBFD-2DD7-A1F2-C1A7-EEF691267C1F}"/>
                  </a:ext>
                </a:extLst>
              </p:cNvPr>
              <p:cNvCxnSpPr>
                <a:cxnSpLocks/>
              </p:cNvCxnSpPr>
              <p:nvPr/>
            </p:nvCxnSpPr>
            <p:spPr>
              <a:xfrm>
                <a:off x="3771899" y="4353063"/>
                <a:ext cx="0" cy="212793"/>
              </a:xfrm>
              <a:prstGeom prst="line">
                <a:avLst/>
              </a:prstGeom>
              <a:ln w="571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850763F4-196F-DFC0-DD2B-AE3B36E277B0}"/>
                  </a:ext>
                </a:extLst>
              </p:cNvPr>
              <p:cNvCxnSpPr>
                <a:cxnSpLocks/>
              </p:cNvCxnSpPr>
              <p:nvPr/>
            </p:nvCxnSpPr>
            <p:spPr>
              <a:xfrm>
                <a:off x="5271396" y="4339484"/>
                <a:ext cx="0" cy="212793"/>
              </a:xfrm>
              <a:prstGeom prst="line">
                <a:avLst/>
              </a:prstGeom>
              <a:ln w="571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8BC5DAF7-C006-5270-EAA1-1122E8564B99}"/>
                  </a:ext>
                </a:extLst>
              </p:cNvPr>
              <p:cNvCxnSpPr>
                <a:cxnSpLocks/>
              </p:cNvCxnSpPr>
              <p:nvPr/>
            </p:nvCxnSpPr>
            <p:spPr>
              <a:xfrm>
                <a:off x="6550912" y="4339484"/>
                <a:ext cx="0" cy="212793"/>
              </a:xfrm>
              <a:prstGeom prst="line">
                <a:avLst/>
              </a:prstGeom>
              <a:ln w="57150"/>
            </p:spPr>
            <p:style>
              <a:lnRef idx="1">
                <a:schemeClr val="dk1"/>
              </a:lnRef>
              <a:fillRef idx="0">
                <a:schemeClr val="dk1"/>
              </a:fillRef>
              <a:effectRef idx="0">
                <a:schemeClr val="dk1"/>
              </a:effectRef>
              <a:fontRef idx="minor">
                <a:schemeClr val="tx1"/>
              </a:fontRef>
            </p:style>
          </p:cxnSp>
          <p:sp>
            <p:nvSpPr>
              <p:cNvPr id="61" name="Flowchart: Delay 60">
                <a:extLst>
                  <a:ext uri="{FF2B5EF4-FFF2-40B4-BE49-F238E27FC236}">
                    <a16:creationId xmlns:a16="http://schemas.microsoft.com/office/drawing/2014/main" id="{F91612CA-B1BB-E03D-984F-DC9C5AEA1701}"/>
                  </a:ext>
                </a:extLst>
              </p:cNvPr>
              <p:cNvSpPr/>
              <p:nvPr/>
            </p:nvSpPr>
            <p:spPr>
              <a:xfrm>
                <a:off x="1050965" y="3351878"/>
                <a:ext cx="261926" cy="269747"/>
              </a:xfrm>
              <a:prstGeom prst="flowChartDelay">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cxnSp>
            <p:nvCxnSpPr>
              <p:cNvPr id="1054" name="Straight Connector 1053">
                <a:extLst>
                  <a:ext uri="{FF2B5EF4-FFF2-40B4-BE49-F238E27FC236}">
                    <a16:creationId xmlns:a16="http://schemas.microsoft.com/office/drawing/2014/main" id="{208CDDC9-FC70-0529-6828-AEF1ADFFA227}"/>
                  </a:ext>
                </a:extLst>
              </p:cNvPr>
              <p:cNvCxnSpPr>
                <a:cxnSpLocks/>
              </p:cNvCxnSpPr>
              <p:nvPr/>
            </p:nvCxnSpPr>
            <p:spPr>
              <a:xfrm>
                <a:off x="5271396" y="3060601"/>
                <a:ext cx="0" cy="937113"/>
              </a:xfrm>
              <a:prstGeom prst="line">
                <a:avLst/>
              </a:prstGeom>
              <a:ln w="57150">
                <a:solidFill>
                  <a:schemeClr val="tx1"/>
                </a:solidFill>
              </a:ln>
            </p:spPr>
            <p:style>
              <a:lnRef idx="1">
                <a:schemeClr val="accent1"/>
              </a:lnRef>
              <a:fillRef idx="3">
                <a:schemeClr val="accent1"/>
              </a:fillRef>
              <a:effectRef idx="2">
                <a:schemeClr val="accent1"/>
              </a:effectRef>
              <a:fontRef idx="minor">
                <a:schemeClr val="lt1"/>
              </a:fontRef>
            </p:style>
          </p:cxnSp>
          <p:sp>
            <p:nvSpPr>
              <p:cNvPr id="1049" name="Rectangle 1048">
                <a:extLst>
                  <a:ext uri="{FF2B5EF4-FFF2-40B4-BE49-F238E27FC236}">
                    <a16:creationId xmlns:a16="http://schemas.microsoft.com/office/drawing/2014/main" id="{1DD91B72-F620-AEE4-492B-15DF073AEDFB}"/>
                  </a:ext>
                </a:extLst>
              </p:cNvPr>
              <p:cNvSpPr/>
              <p:nvPr/>
            </p:nvSpPr>
            <p:spPr>
              <a:xfrm>
                <a:off x="4905054" y="3301032"/>
                <a:ext cx="758493" cy="378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DMD</a:t>
                </a:r>
              </a:p>
            </p:txBody>
          </p:sp>
          <p:cxnSp>
            <p:nvCxnSpPr>
              <p:cNvPr id="1057" name="Straight Connector 1056">
                <a:extLst>
                  <a:ext uri="{FF2B5EF4-FFF2-40B4-BE49-F238E27FC236}">
                    <a16:creationId xmlns:a16="http://schemas.microsoft.com/office/drawing/2014/main" id="{3A1E8037-A8BC-9A1D-4590-85E8B27C05D7}"/>
                  </a:ext>
                </a:extLst>
              </p:cNvPr>
              <p:cNvCxnSpPr>
                <a:cxnSpLocks/>
              </p:cNvCxnSpPr>
              <p:nvPr/>
            </p:nvCxnSpPr>
            <p:spPr>
              <a:xfrm>
                <a:off x="8208262" y="4339484"/>
                <a:ext cx="0" cy="212793"/>
              </a:xfrm>
              <a:prstGeom prst="line">
                <a:avLst/>
              </a:prstGeom>
              <a:ln w="57150"/>
            </p:spPr>
            <p:style>
              <a:lnRef idx="1">
                <a:schemeClr val="dk1"/>
              </a:lnRef>
              <a:fillRef idx="0">
                <a:schemeClr val="dk1"/>
              </a:fillRef>
              <a:effectRef idx="0">
                <a:schemeClr val="dk1"/>
              </a:effectRef>
              <a:fontRef idx="minor">
                <a:schemeClr val="tx1"/>
              </a:fontRef>
            </p:style>
          </p:cxnSp>
        </p:grpSp>
      </p:grpSp>
      <p:grpSp>
        <p:nvGrpSpPr>
          <p:cNvPr id="1074" name="Group 1073">
            <a:extLst>
              <a:ext uri="{FF2B5EF4-FFF2-40B4-BE49-F238E27FC236}">
                <a16:creationId xmlns:a16="http://schemas.microsoft.com/office/drawing/2014/main" id="{808AB1CA-FE80-A31C-A6BF-E6E443BC5457}"/>
              </a:ext>
            </a:extLst>
          </p:cNvPr>
          <p:cNvGrpSpPr/>
          <p:nvPr/>
        </p:nvGrpSpPr>
        <p:grpSpPr>
          <a:xfrm>
            <a:off x="523182" y="5291929"/>
            <a:ext cx="6466927" cy="543624"/>
            <a:chOff x="523182" y="5291929"/>
            <a:chExt cx="6466927" cy="543624"/>
          </a:xfrm>
        </p:grpSpPr>
        <p:sp>
          <p:nvSpPr>
            <p:cNvPr id="1061" name="Rectangle 1060">
              <a:extLst>
                <a:ext uri="{FF2B5EF4-FFF2-40B4-BE49-F238E27FC236}">
                  <a16:creationId xmlns:a16="http://schemas.microsoft.com/office/drawing/2014/main" id="{BA91B89B-2674-ED49-313F-23F51DCD248F}"/>
                </a:ext>
              </a:extLst>
            </p:cNvPr>
            <p:cNvSpPr/>
            <p:nvPr/>
          </p:nvSpPr>
          <p:spPr>
            <a:xfrm>
              <a:off x="523182" y="5396802"/>
              <a:ext cx="1311220" cy="322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100"/>
                <a:t>Input Wavefront</a:t>
              </a:r>
            </a:p>
          </p:txBody>
        </p:sp>
        <p:sp>
          <p:nvSpPr>
            <p:cNvPr id="1062" name="Rectangle 1061">
              <a:extLst>
                <a:ext uri="{FF2B5EF4-FFF2-40B4-BE49-F238E27FC236}">
                  <a16:creationId xmlns:a16="http://schemas.microsoft.com/office/drawing/2014/main" id="{3DB32A56-50ED-1FEF-9485-B8939301D14D}"/>
                </a:ext>
              </a:extLst>
            </p:cNvPr>
            <p:cNvSpPr/>
            <p:nvPr/>
          </p:nvSpPr>
          <p:spPr>
            <a:xfrm>
              <a:off x="2498508" y="5295694"/>
              <a:ext cx="786879" cy="5267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100"/>
                <a:t>Image Encoding</a:t>
              </a:r>
            </a:p>
          </p:txBody>
        </p:sp>
        <p:sp>
          <p:nvSpPr>
            <p:cNvPr id="1063" name="Rectangle 1062">
              <a:extLst>
                <a:ext uri="{FF2B5EF4-FFF2-40B4-BE49-F238E27FC236}">
                  <a16:creationId xmlns:a16="http://schemas.microsoft.com/office/drawing/2014/main" id="{0E981FCC-9B98-323E-083E-8C7CA093992F}"/>
                </a:ext>
              </a:extLst>
            </p:cNvPr>
            <p:cNvSpPr/>
            <p:nvPr/>
          </p:nvSpPr>
          <p:spPr>
            <a:xfrm>
              <a:off x="3529764" y="5295695"/>
              <a:ext cx="927030" cy="52679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100"/>
                <a:t>Fourier Transform</a:t>
              </a:r>
            </a:p>
          </p:txBody>
        </p:sp>
        <p:sp>
          <p:nvSpPr>
            <p:cNvPr id="1064" name="Rectangle 1063">
              <a:extLst>
                <a:ext uri="{FF2B5EF4-FFF2-40B4-BE49-F238E27FC236}">
                  <a16:creationId xmlns:a16="http://schemas.microsoft.com/office/drawing/2014/main" id="{7FCF3145-BD23-294B-9162-BCC83DA5FE8C}"/>
                </a:ext>
              </a:extLst>
            </p:cNvPr>
            <p:cNvSpPr/>
            <p:nvPr/>
          </p:nvSpPr>
          <p:spPr>
            <a:xfrm>
              <a:off x="6063079" y="5291929"/>
              <a:ext cx="927030" cy="5436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100"/>
                <a:t>Inverse Fourier Transform</a:t>
              </a:r>
            </a:p>
          </p:txBody>
        </p:sp>
        <p:sp>
          <p:nvSpPr>
            <p:cNvPr id="1065" name="Rectangle 1064">
              <a:extLst>
                <a:ext uri="{FF2B5EF4-FFF2-40B4-BE49-F238E27FC236}">
                  <a16:creationId xmlns:a16="http://schemas.microsoft.com/office/drawing/2014/main" id="{4F47F062-5937-4A03-92A7-3C36FA5C574F}"/>
                </a:ext>
              </a:extLst>
            </p:cNvPr>
            <p:cNvSpPr/>
            <p:nvPr/>
          </p:nvSpPr>
          <p:spPr>
            <a:xfrm>
              <a:off x="4859921" y="5296450"/>
              <a:ext cx="927030" cy="52308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100"/>
                <a:t>Convolution Mask</a:t>
              </a:r>
            </a:p>
          </p:txBody>
        </p:sp>
        <p:cxnSp>
          <p:nvCxnSpPr>
            <p:cNvPr id="1066" name="Straight Arrow Connector 1065">
              <a:extLst>
                <a:ext uri="{FF2B5EF4-FFF2-40B4-BE49-F238E27FC236}">
                  <a16:creationId xmlns:a16="http://schemas.microsoft.com/office/drawing/2014/main" id="{43F35C3D-037D-BE9B-4F41-2EA4BD583B47}"/>
                </a:ext>
              </a:extLst>
            </p:cNvPr>
            <p:cNvCxnSpPr>
              <a:cxnSpLocks/>
              <a:endCxn id="1062" idx="1"/>
            </p:cNvCxnSpPr>
            <p:nvPr/>
          </p:nvCxnSpPr>
          <p:spPr>
            <a:xfrm>
              <a:off x="1843975" y="5558897"/>
              <a:ext cx="654533" cy="1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8" name="Straight Arrow Connector 1067">
              <a:extLst>
                <a:ext uri="{FF2B5EF4-FFF2-40B4-BE49-F238E27FC236}">
                  <a16:creationId xmlns:a16="http://schemas.microsoft.com/office/drawing/2014/main" id="{6309BF8E-C515-D120-0A58-87DFE89C1D6D}"/>
                </a:ext>
              </a:extLst>
            </p:cNvPr>
            <p:cNvCxnSpPr>
              <a:cxnSpLocks/>
              <a:endCxn id="1063" idx="1"/>
            </p:cNvCxnSpPr>
            <p:nvPr/>
          </p:nvCxnSpPr>
          <p:spPr>
            <a:xfrm>
              <a:off x="3278117" y="5557798"/>
              <a:ext cx="251647" cy="12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0" name="Straight Arrow Connector 1069">
              <a:extLst>
                <a:ext uri="{FF2B5EF4-FFF2-40B4-BE49-F238E27FC236}">
                  <a16:creationId xmlns:a16="http://schemas.microsoft.com/office/drawing/2014/main" id="{3500A2F7-FC38-85BE-31C4-C3ABCEEED5CF}"/>
                </a:ext>
              </a:extLst>
            </p:cNvPr>
            <p:cNvCxnSpPr>
              <a:cxnSpLocks/>
              <a:endCxn id="1065" idx="1"/>
            </p:cNvCxnSpPr>
            <p:nvPr/>
          </p:nvCxnSpPr>
          <p:spPr>
            <a:xfrm>
              <a:off x="4469034" y="5557798"/>
              <a:ext cx="390887" cy="1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2" name="Straight Arrow Connector 1071">
              <a:extLst>
                <a:ext uri="{FF2B5EF4-FFF2-40B4-BE49-F238E27FC236}">
                  <a16:creationId xmlns:a16="http://schemas.microsoft.com/office/drawing/2014/main" id="{584E8861-496C-DCBB-D2F7-34187D7A288F}"/>
                </a:ext>
              </a:extLst>
            </p:cNvPr>
            <p:cNvCxnSpPr>
              <a:cxnSpLocks/>
              <a:endCxn id="1064" idx="1"/>
            </p:cNvCxnSpPr>
            <p:nvPr/>
          </p:nvCxnSpPr>
          <p:spPr>
            <a:xfrm>
              <a:off x="5786951" y="5557798"/>
              <a:ext cx="276128" cy="59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76" name="Arrow: Up-Down 1075">
            <a:extLst>
              <a:ext uri="{FF2B5EF4-FFF2-40B4-BE49-F238E27FC236}">
                <a16:creationId xmlns:a16="http://schemas.microsoft.com/office/drawing/2014/main" id="{1FABBD02-E3AB-19FA-0460-D398F119ACD4}"/>
              </a:ext>
            </a:extLst>
          </p:cNvPr>
          <p:cNvSpPr/>
          <p:nvPr/>
        </p:nvSpPr>
        <p:spPr>
          <a:xfrm>
            <a:off x="6352984" y="4643472"/>
            <a:ext cx="151718" cy="510934"/>
          </a:xfrm>
          <a:prstGeom prst="up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1077" name="Arrow: Up-Down 1076">
            <a:extLst>
              <a:ext uri="{FF2B5EF4-FFF2-40B4-BE49-F238E27FC236}">
                <a16:creationId xmlns:a16="http://schemas.microsoft.com/office/drawing/2014/main" id="{9E174403-3FDB-F632-0DD8-10101F63E0F3}"/>
              </a:ext>
            </a:extLst>
          </p:cNvPr>
          <p:cNvSpPr/>
          <p:nvPr/>
        </p:nvSpPr>
        <p:spPr>
          <a:xfrm>
            <a:off x="885510" y="4643472"/>
            <a:ext cx="151718" cy="510934"/>
          </a:xfrm>
          <a:prstGeom prst="up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1891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7CF87AD1257745B9B29E50B9DE7601" ma:contentTypeVersion="7" ma:contentTypeDescription="Create a new document." ma:contentTypeScope="" ma:versionID="17ead0d4a1cf3bf57da9cbaa3dc6142a">
  <xsd:schema xmlns:xsd="http://www.w3.org/2001/XMLSchema" xmlns:xs="http://www.w3.org/2001/XMLSchema" xmlns:p="http://schemas.microsoft.com/office/2006/metadata/properties" xmlns:ns2="933d3d00-dad7-491f-a8d5-ca550fae0701" targetNamespace="http://schemas.microsoft.com/office/2006/metadata/properties" ma:root="true" ma:fieldsID="558513da4632fd8347d27fa82cdfbe13" ns2:_="">
    <xsd:import namespace="933d3d00-dad7-491f-a8d5-ca550fae07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3d3d00-dad7-491f-a8d5-ca550fae0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86CDF9-54E5-4A39-BEB2-23AF0D36C87B}">
  <ds:schemaRefs>
    <ds:schemaRef ds:uri="933d3d00-dad7-491f-a8d5-ca550fae07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6B2F44-2429-4FEA-BDFF-1BBF3E9D704A}">
  <ds:schemaRefs>
    <ds:schemaRef ds:uri="933d3d00-dad7-491f-a8d5-ca550fae07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6056026-D54D-410B-ADA4-4FAC081312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2140</Words>
  <Application>Microsoft Macintosh PowerPoint</Application>
  <PresentationFormat>On-screen Show (4:3)</PresentationFormat>
  <Paragraphs>204</Paragraphs>
  <Slides>17</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Arial,Sans-Serif</vt:lpstr>
      <vt:lpstr>Calibri</vt:lpstr>
      <vt:lpstr>Symbol</vt:lpstr>
      <vt:lpstr>Wingdings</vt:lpstr>
      <vt:lpstr>Office Theme</vt:lpstr>
      <vt:lpstr>Reducing Power &amp; Latency in Image-Guided Surgery</vt:lpstr>
      <vt:lpstr>The Problem</vt:lpstr>
      <vt:lpstr>Can We Improve Convolutional Speed?</vt:lpstr>
      <vt:lpstr>Design Question</vt:lpstr>
      <vt:lpstr>Need Statement</vt:lpstr>
      <vt:lpstr> Constraints</vt:lpstr>
      <vt:lpstr>Building Optical Convolution</vt:lpstr>
      <vt:lpstr>How a 4f Optical System Works</vt:lpstr>
      <vt:lpstr>Optical Hardware Setup</vt:lpstr>
      <vt:lpstr>Hybrid Optical–Digital Pipeline</vt:lpstr>
      <vt:lpstr>Training a Model to Segment Images</vt:lpstr>
      <vt:lpstr>Training a Model to Segment Images</vt:lpstr>
      <vt:lpstr>PoC Video</vt:lpstr>
      <vt:lpstr>Feasibility &amp; Key Risks</vt:lpstr>
      <vt:lpstr>Next Steps – Winter Term &amp; Beyond</vt:lpstr>
      <vt:lpstr>References</vt:lpstr>
      <vt:lpstr>Questions &amp;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George Roby Thomas</cp:lastModifiedBy>
  <cp:revision>2</cp:revision>
  <dcterms:created xsi:type="dcterms:W3CDTF">2013-01-27T09:14:16Z</dcterms:created>
  <dcterms:modified xsi:type="dcterms:W3CDTF">2025-12-04T03:51:28Z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0x0101000D7CF87AD1257745B9B29E50B9DE7601</vt:lpwstr>
  </property>
</Properties>
</file>